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3.png" ContentType="image/png"/>
  <Override PartName="/ppt/media/image1.jpeg" ContentType="image/jpeg"/>
  <Override PartName="/ppt/media/image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25" name="PlaceHolder 2"/>
          <p:cNvSpPr>
            <a:spLocks noGrp="1"/>
          </p:cNvSpPr>
          <p:nvPr>
            <p:ph type="body"/>
          </p:nvPr>
        </p:nvSpPr>
        <p:spPr>
          <a:xfrm>
            <a:off x="311760" y="1152360"/>
            <a:ext cx="852012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26" name="PlaceHolder 3"/>
          <p:cNvSpPr>
            <a:spLocks noGrp="1"/>
          </p:cNvSpPr>
          <p:nvPr>
            <p:ph type="body"/>
          </p:nvPr>
        </p:nvSpPr>
        <p:spPr>
          <a:xfrm>
            <a:off x="311760" y="2936880"/>
            <a:ext cx="852012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28" name="PlaceHolder 2"/>
          <p:cNvSpPr>
            <a:spLocks noGrp="1"/>
          </p:cNvSpPr>
          <p:nvPr>
            <p:ph type="body"/>
          </p:nvPr>
        </p:nvSpPr>
        <p:spPr>
          <a:xfrm>
            <a:off x="31176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29" name="PlaceHolder 3"/>
          <p:cNvSpPr>
            <a:spLocks noGrp="1"/>
          </p:cNvSpPr>
          <p:nvPr>
            <p:ph type="body"/>
          </p:nvPr>
        </p:nvSpPr>
        <p:spPr>
          <a:xfrm>
            <a:off x="467784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30" name="PlaceHolder 4"/>
          <p:cNvSpPr>
            <a:spLocks noGrp="1"/>
          </p:cNvSpPr>
          <p:nvPr>
            <p:ph type="body"/>
          </p:nvPr>
        </p:nvSpPr>
        <p:spPr>
          <a:xfrm>
            <a:off x="31176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31" name="PlaceHolder 5"/>
          <p:cNvSpPr>
            <a:spLocks noGrp="1"/>
          </p:cNvSpPr>
          <p:nvPr>
            <p:ph type="body"/>
          </p:nvPr>
        </p:nvSpPr>
        <p:spPr>
          <a:xfrm>
            <a:off x="467784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33" name="PlaceHolder 2"/>
          <p:cNvSpPr>
            <a:spLocks noGrp="1"/>
          </p:cNvSpPr>
          <p:nvPr>
            <p:ph type="body"/>
          </p:nvPr>
        </p:nvSpPr>
        <p:spPr>
          <a:xfrm>
            <a:off x="311760" y="115236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34" name="PlaceHolder 3"/>
          <p:cNvSpPr>
            <a:spLocks noGrp="1"/>
          </p:cNvSpPr>
          <p:nvPr>
            <p:ph type="body"/>
          </p:nvPr>
        </p:nvSpPr>
        <p:spPr>
          <a:xfrm>
            <a:off x="3192480" y="115236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35" name="PlaceHolder 4"/>
          <p:cNvSpPr>
            <a:spLocks noGrp="1"/>
          </p:cNvSpPr>
          <p:nvPr>
            <p:ph type="body"/>
          </p:nvPr>
        </p:nvSpPr>
        <p:spPr>
          <a:xfrm>
            <a:off x="6073200" y="115236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36" name="PlaceHolder 5"/>
          <p:cNvSpPr>
            <a:spLocks noGrp="1"/>
          </p:cNvSpPr>
          <p:nvPr>
            <p:ph type="body"/>
          </p:nvPr>
        </p:nvSpPr>
        <p:spPr>
          <a:xfrm>
            <a:off x="311760" y="293688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37" name="PlaceHolder 6"/>
          <p:cNvSpPr>
            <a:spLocks noGrp="1"/>
          </p:cNvSpPr>
          <p:nvPr>
            <p:ph type="body"/>
          </p:nvPr>
        </p:nvSpPr>
        <p:spPr>
          <a:xfrm>
            <a:off x="3192480" y="293688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38" name="PlaceHolder 7"/>
          <p:cNvSpPr>
            <a:spLocks noGrp="1"/>
          </p:cNvSpPr>
          <p:nvPr>
            <p:ph type="body"/>
          </p:nvPr>
        </p:nvSpPr>
        <p:spPr>
          <a:xfrm>
            <a:off x="6073200" y="293688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43" name="PlaceHolder 2"/>
          <p:cNvSpPr>
            <a:spLocks noGrp="1"/>
          </p:cNvSpPr>
          <p:nvPr>
            <p:ph type="subTitle"/>
          </p:nvPr>
        </p:nvSpPr>
        <p:spPr>
          <a:xfrm>
            <a:off x="311760" y="1152360"/>
            <a:ext cx="8520120" cy="34160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45" name="PlaceHolder 2"/>
          <p:cNvSpPr>
            <a:spLocks noGrp="1"/>
          </p:cNvSpPr>
          <p:nvPr>
            <p:ph type="body"/>
          </p:nvPr>
        </p:nvSpPr>
        <p:spPr>
          <a:xfrm>
            <a:off x="311760" y="1152360"/>
            <a:ext cx="8520120" cy="34160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47" name="PlaceHolder 2"/>
          <p:cNvSpPr>
            <a:spLocks noGrp="1"/>
          </p:cNvSpPr>
          <p:nvPr>
            <p:ph type="body"/>
          </p:nvPr>
        </p:nvSpPr>
        <p:spPr>
          <a:xfrm>
            <a:off x="31176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
        <p:nvSpPr>
          <p:cNvPr id="48" name="PlaceHolder 3"/>
          <p:cNvSpPr>
            <a:spLocks noGrp="1"/>
          </p:cNvSpPr>
          <p:nvPr>
            <p:ph type="body"/>
          </p:nvPr>
        </p:nvSpPr>
        <p:spPr>
          <a:xfrm>
            <a:off x="467784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11760" y="444960"/>
            <a:ext cx="8520120" cy="26546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52" name="PlaceHolder 2"/>
          <p:cNvSpPr>
            <a:spLocks noGrp="1"/>
          </p:cNvSpPr>
          <p:nvPr>
            <p:ph type="body"/>
          </p:nvPr>
        </p:nvSpPr>
        <p:spPr>
          <a:xfrm>
            <a:off x="31176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53" name="PlaceHolder 3"/>
          <p:cNvSpPr>
            <a:spLocks noGrp="1"/>
          </p:cNvSpPr>
          <p:nvPr>
            <p:ph type="body"/>
          </p:nvPr>
        </p:nvSpPr>
        <p:spPr>
          <a:xfrm>
            <a:off x="467784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
        <p:nvSpPr>
          <p:cNvPr id="54" name="PlaceHolder 4"/>
          <p:cNvSpPr>
            <a:spLocks noGrp="1"/>
          </p:cNvSpPr>
          <p:nvPr>
            <p:ph type="body"/>
          </p:nvPr>
        </p:nvSpPr>
        <p:spPr>
          <a:xfrm>
            <a:off x="31176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4" name="PlaceHolder 2"/>
          <p:cNvSpPr>
            <a:spLocks noGrp="1"/>
          </p:cNvSpPr>
          <p:nvPr>
            <p:ph type="subTitle"/>
          </p:nvPr>
        </p:nvSpPr>
        <p:spPr>
          <a:xfrm>
            <a:off x="311760" y="1152360"/>
            <a:ext cx="8520120" cy="34160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56" name="PlaceHolder 2"/>
          <p:cNvSpPr>
            <a:spLocks noGrp="1"/>
          </p:cNvSpPr>
          <p:nvPr>
            <p:ph type="body"/>
          </p:nvPr>
        </p:nvSpPr>
        <p:spPr>
          <a:xfrm>
            <a:off x="31176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
        <p:nvSpPr>
          <p:cNvPr id="57" name="PlaceHolder 3"/>
          <p:cNvSpPr>
            <a:spLocks noGrp="1"/>
          </p:cNvSpPr>
          <p:nvPr>
            <p:ph type="body"/>
          </p:nvPr>
        </p:nvSpPr>
        <p:spPr>
          <a:xfrm>
            <a:off x="467784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58" name="PlaceHolder 4"/>
          <p:cNvSpPr>
            <a:spLocks noGrp="1"/>
          </p:cNvSpPr>
          <p:nvPr>
            <p:ph type="body"/>
          </p:nvPr>
        </p:nvSpPr>
        <p:spPr>
          <a:xfrm>
            <a:off x="467784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60" name="PlaceHolder 2"/>
          <p:cNvSpPr>
            <a:spLocks noGrp="1"/>
          </p:cNvSpPr>
          <p:nvPr>
            <p:ph type="body"/>
          </p:nvPr>
        </p:nvSpPr>
        <p:spPr>
          <a:xfrm>
            <a:off x="31176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61" name="PlaceHolder 3"/>
          <p:cNvSpPr>
            <a:spLocks noGrp="1"/>
          </p:cNvSpPr>
          <p:nvPr>
            <p:ph type="body"/>
          </p:nvPr>
        </p:nvSpPr>
        <p:spPr>
          <a:xfrm>
            <a:off x="467784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62" name="PlaceHolder 4"/>
          <p:cNvSpPr>
            <a:spLocks noGrp="1"/>
          </p:cNvSpPr>
          <p:nvPr>
            <p:ph type="body"/>
          </p:nvPr>
        </p:nvSpPr>
        <p:spPr>
          <a:xfrm>
            <a:off x="311760" y="2936880"/>
            <a:ext cx="852012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64" name="PlaceHolder 2"/>
          <p:cNvSpPr>
            <a:spLocks noGrp="1"/>
          </p:cNvSpPr>
          <p:nvPr>
            <p:ph type="body"/>
          </p:nvPr>
        </p:nvSpPr>
        <p:spPr>
          <a:xfrm>
            <a:off x="311760" y="1152360"/>
            <a:ext cx="852012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65" name="PlaceHolder 3"/>
          <p:cNvSpPr>
            <a:spLocks noGrp="1"/>
          </p:cNvSpPr>
          <p:nvPr>
            <p:ph type="body"/>
          </p:nvPr>
        </p:nvSpPr>
        <p:spPr>
          <a:xfrm>
            <a:off x="311760" y="2936880"/>
            <a:ext cx="852012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67" name="PlaceHolder 2"/>
          <p:cNvSpPr>
            <a:spLocks noGrp="1"/>
          </p:cNvSpPr>
          <p:nvPr>
            <p:ph type="body"/>
          </p:nvPr>
        </p:nvSpPr>
        <p:spPr>
          <a:xfrm>
            <a:off x="31176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68" name="PlaceHolder 3"/>
          <p:cNvSpPr>
            <a:spLocks noGrp="1"/>
          </p:cNvSpPr>
          <p:nvPr>
            <p:ph type="body"/>
          </p:nvPr>
        </p:nvSpPr>
        <p:spPr>
          <a:xfrm>
            <a:off x="467784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69" name="PlaceHolder 4"/>
          <p:cNvSpPr>
            <a:spLocks noGrp="1"/>
          </p:cNvSpPr>
          <p:nvPr>
            <p:ph type="body"/>
          </p:nvPr>
        </p:nvSpPr>
        <p:spPr>
          <a:xfrm>
            <a:off x="31176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70" name="PlaceHolder 5"/>
          <p:cNvSpPr>
            <a:spLocks noGrp="1"/>
          </p:cNvSpPr>
          <p:nvPr>
            <p:ph type="body"/>
          </p:nvPr>
        </p:nvSpPr>
        <p:spPr>
          <a:xfrm>
            <a:off x="467784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72" name="PlaceHolder 2"/>
          <p:cNvSpPr>
            <a:spLocks noGrp="1"/>
          </p:cNvSpPr>
          <p:nvPr>
            <p:ph type="body"/>
          </p:nvPr>
        </p:nvSpPr>
        <p:spPr>
          <a:xfrm>
            <a:off x="311760" y="115236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73" name="PlaceHolder 3"/>
          <p:cNvSpPr>
            <a:spLocks noGrp="1"/>
          </p:cNvSpPr>
          <p:nvPr>
            <p:ph type="body"/>
          </p:nvPr>
        </p:nvSpPr>
        <p:spPr>
          <a:xfrm>
            <a:off x="3192480" y="115236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74" name="PlaceHolder 4"/>
          <p:cNvSpPr>
            <a:spLocks noGrp="1"/>
          </p:cNvSpPr>
          <p:nvPr>
            <p:ph type="body"/>
          </p:nvPr>
        </p:nvSpPr>
        <p:spPr>
          <a:xfrm>
            <a:off x="6073200" y="115236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75" name="PlaceHolder 5"/>
          <p:cNvSpPr>
            <a:spLocks noGrp="1"/>
          </p:cNvSpPr>
          <p:nvPr>
            <p:ph type="body"/>
          </p:nvPr>
        </p:nvSpPr>
        <p:spPr>
          <a:xfrm>
            <a:off x="311760" y="293688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76" name="PlaceHolder 6"/>
          <p:cNvSpPr>
            <a:spLocks noGrp="1"/>
          </p:cNvSpPr>
          <p:nvPr>
            <p:ph type="body"/>
          </p:nvPr>
        </p:nvSpPr>
        <p:spPr>
          <a:xfrm>
            <a:off x="3192480" y="293688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77" name="PlaceHolder 7"/>
          <p:cNvSpPr>
            <a:spLocks noGrp="1"/>
          </p:cNvSpPr>
          <p:nvPr>
            <p:ph type="body"/>
          </p:nvPr>
        </p:nvSpPr>
        <p:spPr>
          <a:xfrm>
            <a:off x="6073200" y="2936880"/>
            <a:ext cx="274320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6" name="PlaceHolder 2"/>
          <p:cNvSpPr>
            <a:spLocks noGrp="1"/>
          </p:cNvSpPr>
          <p:nvPr>
            <p:ph type="body"/>
          </p:nvPr>
        </p:nvSpPr>
        <p:spPr>
          <a:xfrm>
            <a:off x="311760" y="1152360"/>
            <a:ext cx="8520120" cy="34160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8" name="PlaceHolder 2"/>
          <p:cNvSpPr>
            <a:spLocks noGrp="1"/>
          </p:cNvSpPr>
          <p:nvPr>
            <p:ph type="body"/>
          </p:nvPr>
        </p:nvSpPr>
        <p:spPr>
          <a:xfrm>
            <a:off x="31176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
        <p:nvSpPr>
          <p:cNvPr id="9" name="PlaceHolder 3"/>
          <p:cNvSpPr>
            <a:spLocks noGrp="1"/>
          </p:cNvSpPr>
          <p:nvPr>
            <p:ph type="body"/>
          </p:nvPr>
        </p:nvSpPr>
        <p:spPr>
          <a:xfrm>
            <a:off x="467784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444960"/>
            <a:ext cx="8520120" cy="26546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13" name="PlaceHolder 2"/>
          <p:cNvSpPr>
            <a:spLocks noGrp="1"/>
          </p:cNvSpPr>
          <p:nvPr>
            <p:ph type="body"/>
          </p:nvPr>
        </p:nvSpPr>
        <p:spPr>
          <a:xfrm>
            <a:off x="31176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14" name="PlaceHolder 3"/>
          <p:cNvSpPr>
            <a:spLocks noGrp="1"/>
          </p:cNvSpPr>
          <p:nvPr>
            <p:ph type="body"/>
          </p:nvPr>
        </p:nvSpPr>
        <p:spPr>
          <a:xfrm>
            <a:off x="467784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
        <p:nvSpPr>
          <p:cNvPr id="15" name="PlaceHolder 4"/>
          <p:cNvSpPr>
            <a:spLocks noGrp="1"/>
          </p:cNvSpPr>
          <p:nvPr>
            <p:ph type="body"/>
          </p:nvPr>
        </p:nvSpPr>
        <p:spPr>
          <a:xfrm>
            <a:off x="31176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17" name="PlaceHolder 2"/>
          <p:cNvSpPr>
            <a:spLocks noGrp="1"/>
          </p:cNvSpPr>
          <p:nvPr>
            <p:ph type="body"/>
          </p:nvPr>
        </p:nvSpPr>
        <p:spPr>
          <a:xfrm>
            <a:off x="311760" y="1152360"/>
            <a:ext cx="4157640" cy="3416040"/>
          </a:xfrm>
          <a:prstGeom prst="rect">
            <a:avLst/>
          </a:prstGeom>
        </p:spPr>
        <p:txBody>
          <a:bodyPr lIns="0" rIns="0" tIns="0" bIns="0">
            <a:normAutofit/>
          </a:bodyPr>
          <a:p>
            <a:endParaRPr b="0" lang="en-US" sz="1400" spc="-1" strike="noStrike">
              <a:solidFill>
                <a:srgbClr val="000000"/>
              </a:solidFill>
              <a:latin typeface="Arial"/>
            </a:endParaRPr>
          </a:p>
        </p:txBody>
      </p:sp>
      <p:sp>
        <p:nvSpPr>
          <p:cNvPr id="18" name="PlaceHolder 3"/>
          <p:cNvSpPr>
            <a:spLocks noGrp="1"/>
          </p:cNvSpPr>
          <p:nvPr>
            <p:ph type="body"/>
          </p:nvPr>
        </p:nvSpPr>
        <p:spPr>
          <a:xfrm>
            <a:off x="467784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19" name="PlaceHolder 4"/>
          <p:cNvSpPr>
            <a:spLocks noGrp="1"/>
          </p:cNvSpPr>
          <p:nvPr>
            <p:ph type="body"/>
          </p:nvPr>
        </p:nvSpPr>
        <p:spPr>
          <a:xfrm>
            <a:off x="4677840" y="293688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444960"/>
            <a:ext cx="8520120" cy="572400"/>
          </a:xfrm>
          <a:prstGeom prst="rect">
            <a:avLst/>
          </a:prstGeom>
        </p:spPr>
        <p:txBody>
          <a:bodyPr lIns="0" rIns="0" tIns="0" bIns="0" anchor="ctr"/>
          <a:p>
            <a:endParaRPr b="0" lang="en-US" sz="1400" spc="-1" strike="noStrike">
              <a:solidFill>
                <a:srgbClr val="000000"/>
              </a:solidFill>
              <a:latin typeface="Arial"/>
            </a:endParaRPr>
          </a:p>
        </p:txBody>
      </p:sp>
      <p:sp>
        <p:nvSpPr>
          <p:cNvPr id="21" name="PlaceHolder 2"/>
          <p:cNvSpPr>
            <a:spLocks noGrp="1"/>
          </p:cNvSpPr>
          <p:nvPr>
            <p:ph type="body"/>
          </p:nvPr>
        </p:nvSpPr>
        <p:spPr>
          <a:xfrm>
            <a:off x="31176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22" name="PlaceHolder 3"/>
          <p:cNvSpPr>
            <a:spLocks noGrp="1"/>
          </p:cNvSpPr>
          <p:nvPr>
            <p:ph type="body"/>
          </p:nvPr>
        </p:nvSpPr>
        <p:spPr>
          <a:xfrm>
            <a:off x="4677840" y="1152360"/>
            <a:ext cx="4157640" cy="1629360"/>
          </a:xfrm>
          <a:prstGeom prst="rect">
            <a:avLst/>
          </a:prstGeom>
        </p:spPr>
        <p:txBody>
          <a:bodyPr lIns="0" rIns="0" tIns="0" bIns="0">
            <a:normAutofit/>
          </a:bodyPr>
          <a:p>
            <a:endParaRPr b="0" lang="en-US" sz="1400" spc="-1" strike="noStrike">
              <a:solidFill>
                <a:srgbClr val="000000"/>
              </a:solidFill>
              <a:latin typeface="Arial"/>
            </a:endParaRPr>
          </a:p>
        </p:txBody>
      </p:sp>
      <p:sp>
        <p:nvSpPr>
          <p:cNvPr id="23" name="PlaceHolder 4"/>
          <p:cNvSpPr>
            <a:spLocks noGrp="1"/>
          </p:cNvSpPr>
          <p:nvPr>
            <p:ph type="body"/>
          </p:nvPr>
        </p:nvSpPr>
        <p:spPr>
          <a:xfrm>
            <a:off x="311760" y="2936880"/>
            <a:ext cx="8520120" cy="16293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20120" cy="2052360"/>
          </a:xfrm>
          <a:prstGeom prst="rect">
            <a:avLst/>
          </a:prstGeom>
        </p:spPr>
        <p:txBody>
          <a:bodyPr tIns="91440" bIns="91440" anchor="b"/>
          <a:p>
            <a:r>
              <a:rPr b="0" lang="en-US" sz="5200" spc="-1" strike="noStrike">
                <a:solidFill>
                  <a:srgbClr val="000000"/>
                </a:solidFill>
                <a:latin typeface="Arial"/>
              </a:rPr>
              <a:t>Click to edit the title text format</a:t>
            </a:r>
            <a:endParaRPr b="0" lang="en-US" sz="5200" spc="-1" strike="noStrike">
              <a:solidFill>
                <a:srgbClr val="000000"/>
              </a:solidFill>
              <a:latin typeface="Arial"/>
            </a:endParaRPr>
          </a:p>
        </p:txBody>
      </p:sp>
      <p:sp>
        <p:nvSpPr>
          <p:cNvPr id="1" name="PlaceHolder 2"/>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5997C6A2-2B94-4304-BA89-2BE26537D656}" type="slidenum">
              <a:rPr b="0" lang="en-US" sz="1000" spc="-1" strike="noStrike">
                <a:solidFill>
                  <a:srgbClr val="595959"/>
                </a:solidFill>
                <a:latin typeface="Arial"/>
                <a:ea typeface="Arial"/>
              </a:rPr>
              <a:t>&lt;number&gt;</a:t>
            </a:fld>
            <a:endParaRPr b="0" lang="en-US" sz="1000" spc="-1" strike="noStrike">
              <a:latin typeface="Times New Roman"/>
            </a:endParaRPr>
          </a:p>
        </p:txBody>
      </p:sp>
      <p:sp>
        <p:nvSpPr>
          <p:cNvPr id="2"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444960"/>
            <a:ext cx="8520120" cy="572400"/>
          </a:xfrm>
          <a:prstGeom prst="rect">
            <a:avLst/>
          </a:prstGeom>
        </p:spPr>
        <p:txBody>
          <a:bodyPr tIns="91440" bIns="91440"/>
          <a:p>
            <a:r>
              <a:rPr b="0" lang="en-US" sz="2800" spc="-1" strike="noStrike">
                <a:solidFill>
                  <a:srgbClr val="000000"/>
                </a:solidFill>
                <a:latin typeface="Arial"/>
              </a:rPr>
              <a:t>Click to edit the title text format</a:t>
            </a:r>
            <a:endParaRPr b="0" lang="en-US" sz="2800" spc="-1" strike="noStrike">
              <a:solidFill>
                <a:srgbClr val="000000"/>
              </a:solidFill>
              <a:latin typeface="Arial"/>
            </a:endParaRPr>
          </a:p>
        </p:txBody>
      </p:sp>
      <p:sp>
        <p:nvSpPr>
          <p:cNvPr id="40" name="PlaceHolder 2"/>
          <p:cNvSpPr>
            <a:spLocks noGrp="1"/>
          </p:cNvSpPr>
          <p:nvPr>
            <p:ph type="body"/>
          </p:nvPr>
        </p:nvSpPr>
        <p:spPr>
          <a:xfrm>
            <a:off x="311760" y="1152360"/>
            <a:ext cx="8520120" cy="3416040"/>
          </a:xfrm>
          <a:prstGeom prst="rect">
            <a:avLst/>
          </a:prstGeom>
        </p:spPr>
        <p:txBody>
          <a:bodyPr tIns="91440" bIns="91440"/>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41" name="PlaceHolder 3"/>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FF6C5DF0-B5BF-4C59-A9B0-9D8212912F80}" type="slidenum">
              <a:rPr b="0" lang="en-US" sz="1000" spc="-1" strike="noStrike">
                <a:solidFill>
                  <a:srgbClr val="595959"/>
                </a:solidFill>
                <a:latin typeface="Arial"/>
                <a:ea typeface="Arial"/>
              </a:rPr>
              <a:t>&lt;number&gt;</a:t>
            </a:fld>
            <a:endParaRPr b="0" lang="en-US"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311760" y="207360"/>
            <a:ext cx="8520120" cy="1144440"/>
          </a:xfrm>
          <a:prstGeom prst="rect">
            <a:avLst/>
          </a:prstGeom>
          <a:noFill/>
          <a:ln>
            <a:noFill/>
          </a:ln>
        </p:spPr>
        <p:txBody>
          <a:bodyPr tIns="91440" bIns="91440" anchor="b"/>
          <a:p>
            <a:pPr algn="ctr">
              <a:lnSpc>
                <a:spcPct val="100000"/>
              </a:lnSpc>
            </a:pPr>
            <a:r>
              <a:rPr b="0" lang="en-US" sz="5200" spc="-1" strike="noStrike">
                <a:solidFill>
                  <a:srgbClr val="000000"/>
                </a:solidFill>
                <a:latin typeface="Arial"/>
                <a:ea typeface="Arial"/>
              </a:rPr>
              <a:t>ROS Crash Course</a:t>
            </a:r>
            <a:endParaRPr b="0" lang="en-US" sz="5200" spc="-1" strike="noStrike">
              <a:solidFill>
                <a:srgbClr val="000000"/>
              </a:solidFill>
              <a:latin typeface="Arial"/>
            </a:endParaRPr>
          </a:p>
        </p:txBody>
      </p:sp>
      <p:sp>
        <p:nvSpPr>
          <p:cNvPr id="79" name="TextShape 2"/>
          <p:cNvSpPr txBox="1"/>
          <p:nvPr/>
        </p:nvSpPr>
        <p:spPr>
          <a:xfrm>
            <a:off x="311760" y="1302480"/>
            <a:ext cx="8520120" cy="792360"/>
          </a:xfrm>
          <a:prstGeom prst="rect">
            <a:avLst/>
          </a:prstGeom>
          <a:noFill/>
          <a:ln>
            <a:noFill/>
          </a:ln>
        </p:spPr>
        <p:txBody>
          <a:bodyPr tIns="91440" bIns="91440"/>
          <a:p>
            <a:pPr algn="ctr">
              <a:lnSpc>
                <a:spcPct val="100000"/>
              </a:lnSpc>
            </a:pPr>
            <a:r>
              <a:rPr b="0" lang="en-US" sz="2800" spc="-1" strike="noStrike">
                <a:solidFill>
                  <a:srgbClr val="595959"/>
                </a:solidFill>
                <a:latin typeface="Arial"/>
                <a:ea typeface="Arial"/>
              </a:rPr>
              <a:t>Class 8</a:t>
            </a:r>
            <a:endParaRPr b="0" lang="en-US" sz="2800" spc="-1" strike="noStrike">
              <a:latin typeface="Arial"/>
            </a:endParaRPr>
          </a:p>
        </p:txBody>
      </p:sp>
      <p:pic>
        <p:nvPicPr>
          <p:cNvPr id="80" name="Shape 56" descr=""/>
          <p:cNvPicPr/>
          <p:nvPr/>
        </p:nvPicPr>
        <p:blipFill>
          <a:blip r:embed="rId1"/>
          <a:stretch/>
        </p:blipFill>
        <p:spPr>
          <a:xfrm>
            <a:off x="6632640" y="3857760"/>
            <a:ext cx="2511000" cy="1285560"/>
          </a:xfrm>
          <a:prstGeom prst="rect">
            <a:avLst/>
          </a:prstGeom>
          <a:ln>
            <a:noFill/>
          </a:ln>
        </p:spPr>
      </p:pic>
      <p:pic>
        <p:nvPicPr>
          <p:cNvPr id="81" name="Shape 57" descr=""/>
          <p:cNvPicPr/>
          <p:nvPr/>
        </p:nvPicPr>
        <p:blipFill>
          <a:blip r:embed="rId2"/>
          <a:stretch/>
        </p:blipFill>
        <p:spPr>
          <a:xfrm>
            <a:off x="3001320" y="1838520"/>
            <a:ext cx="3141000" cy="1685880"/>
          </a:xfrm>
          <a:prstGeom prst="rect">
            <a:avLst/>
          </a:prstGeom>
          <a:ln>
            <a:noFill/>
          </a:ln>
        </p:spPr>
      </p:pic>
      <p:pic>
        <p:nvPicPr>
          <p:cNvPr id="82" name="Shape 58" descr=""/>
          <p:cNvPicPr/>
          <p:nvPr/>
        </p:nvPicPr>
        <p:blipFill>
          <a:blip r:embed="rId3"/>
          <a:stretch/>
        </p:blipFill>
        <p:spPr>
          <a:xfrm>
            <a:off x="0" y="4444920"/>
            <a:ext cx="4179600" cy="698400"/>
          </a:xfrm>
          <a:prstGeom prst="rect">
            <a:avLst/>
          </a:prstGeom>
          <a:ln>
            <a:noFill/>
          </a:ln>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311760" y="444960"/>
            <a:ext cx="8520120" cy="572400"/>
          </a:xfrm>
          <a:prstGeom prst="rect">
            <a:avLst/>
          </a:prstGeom>
          <a:noFill/>
          <a:ln>
            <a:noFill/>
          </a:ln>
        </p:spPr>
        <p:txBody>
          <a:bodyPr tIns="91440" bIns="91440"/>
          <a:p>
            <a:pPr>
              <a:lnSpc>
                <a:spcPct val="100000"/>
              </a:lnSpc>
            </a:pPr>
            <a:r>
              <a:rPr b="0" lang="en-US" sz="2800" spc="-1" strike="noStrike">
                <a:solidFill>
                  <a:srgbClr val="000000"/>
                </a:solidFill>
                <a:latin typeface="Arial"/>
                <a:ea typeface="Arial"/>
              </a:rPr>
              <a:t>Agenda</a:t>
            </a:r>
            <a:endParaRPr b="0" lang="en-US" sz="2800" spc="-1" strike="noStrike">
              <a:solidFill>
                <a:srgbClr val="000000"/>
              </a:solidFill>
              <a:latin typeface="Arial"/>
            </a:endParaRPr>
          </a:p>
        </p:txBody>
      </p:sp>
      <p:sp>
        <p:nvSpPr>
          <p:cNvPr id="84" name="TextShape 2"/>
          <p:cNvSpPr txBox="1"/>
          <p:nvPr/>
        </p:nvSpPr>
        <p:spPr>
          <a:xfrm>
            <a:off x="311760" y="1152360"/>
            <a:ext cx="8520120" cy="3416040"/>
          </a:xfrm>
          <a:prstGeom prst="rect">
            <a:avLst/>
          </a:prstGeom>
          <a:noFill/>
          <a:ln>
            <a:noFill/>
          </a:ln>
        </p:spPr>
        <p:txBody>
          <a:bodyPr tIns="91440" bIns="91440"/>
          <a:p>
            <a:pPr>
              <a:lnSpc>
                <a:spcPct val="115000"/>
              </a:lnSpc>
            </a:pPr>
            <a:r>
              <a:rPr b="0" lang="en-US" sz="1800" spc="-1" strike="noStrike">
                <a:solidFill>
                  <a:srgbClr val="595959"/>
                </a:solidFill>
                <a:latin typeface="Arial"/>
                <a:ea typeface="Arial"/>
              </a:rPr>
              <a:t>-Final Project</a:t>
            </a:r>
            <a:endParaRPr b="0" lang="en-US" sz="1800" spc="-1" strike="noStrike">
              <a:solidFill>
                <a:srgbClr val="000000"/>
              </a:solidFill>
              <a:latin typeface="Arial"/>
            </a:endParaRPr>
          </a:p>
          <a:p>
            <a:pPr>
              <a:lnSpc>
                <a:spcPct val="115000"/>
              </a:lnSpc>
              <a:spcBef>
                <a:spcPts val="1599"/>
              </a:spcBef>
              <a:spcAft>
                <a:spcPts val="1599"/>
              </a:spcAft>
            </a:pPr>
            <a:r>
              <a:rPr b="0" lang="en-US" sz="1800" spc="-1" strike="noStrike">
                <a:solidFill>
                  <a:srgbClr val="595959"/>
                </a:solidFill>
                <a:latin typeface="Arial"/>
                <a:ea typeface="Arial"/>
              </a:rPr>
              <a:t>-Where to go next</a:t>
            </a:r>
            <a:endParaRPr b="0" lang="en-US" sz="1800" spc="-1" strike="noStrike">
              <a:solidFill>
                <a:srgbClr val="000000"/>
              </a:solidFill>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311760" y="1152360"/>
            <a:ext cx="8520120" cy="3416040"/>
          </a:xfrm>
          <a:prstGeom prst="rect">
            <a:avLst/>
          </a:prstGeom>
          <a:noFill/>
          <a:ln>
            <a:noFill/>
          </a:ln>
        </p:spPr>
        <p:txBody>
          <a:bodyPr tIns="91440" bIns="91440"/>
          <a:p>
            <a:pPr>
              <a:lnSpc>
                <a:spcPct val="115000"/>
              </a:lnSpc>
              <a:spcAft>
                <a:spcPts val="1599"/>
              </a:spcAft>
            </a:pPr>
            <a:r>
              <a:rPr b="0" lang="en-US" sz="1800" spc="-1" strike="noStrike">
                <a:solidFill>
                  <a:srgbClr val="595959"/>
                </a:solidFill>
                <a:latin typeface="Arial"/>
                <a:ea typeface="Arial"/>
              </a:rPr>
              <a:t>-Make a new package and and create a number of nodes, msgs, or services that allow you to do the following. Open 3 different turtlesim_nodes, and have each one do something different. In the first one you will be able to spawn any number of turtles, each of them being controlled with the same keyboard inputs. However, as you move them around, when they touch the edge of the simulator they are “killed”. In the second one, You will have 2 or more turtles. You are only able to control 1 turtle with keyboard inputs but when it gets close to the other turtles they will move out of the way to avoid a “collision”.  In the third one you will have 1 turtle that you can control through keyboard inputs. However, when it moves over 3 different positions on the simulator it will 1. Spawn a new turlte, 2. Kill the newest turtle, 3. Teleport the turtle to another place in the simulator. </a:t>
            </a:r>
            <a:endParaRPr b="0" lang="en-US" sz="1800" spc="-1" strike="noStrike">
              <a:solidFill>
                <a:srgbClr val="000000"/>
              </a:solidFill>
              <a:latin typeface="Arial"/>
            </a:endParaRPr>
          </a:p>
        </p:txBody>
      </p:sp>
      <p:sp>
        <p:nvSpPr>
          <p:cNvPr id="86" name="TextShape 2"/>
          <p:cNvSpPr txBox="1"/>
          <p:nvPr/>
        </p:nvSpPr>
        <p:spPr>
          <a:xfrm>
            <a:off x="311760" y="444960"/>
            <a:ext cx="8520120" cy="572400"/>
          </a:xfrm>
          <a:prstGeom prst="rect">
            <a:avLst/>
          </a:prstGeom>
          <a:noFill/>
          <a:ln>
            <a:noFill/>
          </a:ln>
        </p:spPr>
        <p:txBody>
          <a:bodyPr tIns="91440" bIns="91440"/>
          <a:p>
            <a:pPr>
              <a:lnSpc>
                <a:spcPct val="100000"/>
              </a:lnSpc>
            </a:pPr>
            <a:r>
              <a:rPr b="0" lang="en-US" sz="2800" spc="-1" strike="noStrike">
                <a:solidFill>
                  <a:srgbClr val="000000"/>
                </a:solidFill>
                <a:latin typeface="Arial"/>
                <a:ea typeface="Arial"/>
              </a:rPr>
              <a:t>Final Project</a:t>
            </a:r>
            <a:endParaRPr b="0" lang="en-US" sz="2800" spc="-1" strike="noStrike">
              <a:solidFill>
                <a:srgbClr val="000000"/>
              </a:solidFill>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311760" y="444960"/>
            <a:ext cx="8520120" cy="572400"/>
          </a:xfrm>
          <a:prstGeom prst="rect">
            <a:avLst/>
          </a:prstGeom>
          <a:noFill/>
          <a:ln>
            <a:noFill/>
          </a:ln>
        </p:spPr>
        <p:txBody>
          <a:bodyPr tIns="91440" bIns="91440"/>
          <a:p>
            <a:pPr>
              <a:lnSpc>
                <a:spcPct val="100000"/>
              </a:lnSpc>
            </a:pPr>
            <a:r>
              <a:rPr b="0" lang="en-US" sz="2800" spc="-1" strike="noStrike">
                <a:solidFill>
                  <a:srgbClr val="000000"/>
                </a:solidFill>
                <a:latin typeface="Arial"/>
                <a:ea typeface="Arial"/>
              </a:rPr>
              <a:t>Final Project</a:t>
            </a:r>
            <a:br/>
            <a:endParaRPr b="0" lang="en-US" sz="2800" spc="-1" strike="noStrike">
              <a:solidFill>
                <a:srgbClr val="000000"/>
              </a:solidFill>
              <a:latin typeface="Arial"/>
            </a:endParaRPr>
          </a:p>
        </p:txBody>
      </p:sp>
      <p:sp>
        <p:nvSpPr>
          <p:cNvPr id="88" name="TextShape 2"/>
          <p:cNvSpPr txBox="1"/>
          <p:nvPr/>
        </p:nvSpPr>
        <p:spPr>
          <a:xfrm>
            <a:off x="311760" y="1152360"/>
            <a:ext cx="8520120" cy="3416040"/>
          </a:xfrm>
          <a:prstGeom prst="rect">
            <a:avLst/>
          </a:prstGeom>
          <a:noFill/>
          <a:ln>
            <a:noFill/>
          </a:ln>
        </p:spPr>
        <p:txBody>
          <a:bodyPr tIns="91440" bIns="91440"/>
          <a:p>
            <a:pPr>
              <a:lnSpc>
                <a:spcPct val="115000"/>
              </a:lnSpc>
            </a:pPr>
            <a:r>
              <a:rPr b="0" lang="en-US" sz="1800" spc="-1" strike="noStrike">
                <a:solidFill>
                  <a:srgbClr val="595959"/>
                </a:solidFill>
                <a:latin typeface="Arial"/>
                <a:ea typeface="Arial"/>
              </a:rPr>
              <a:t>-I don’t care how you do it or how many nodes you make. As long as there are 3 turtlesim nodes and they each do one of the assigned tasks I will be happy. </a:t>
            </a:r>
            <a:endParaRPr b="0" lang="en-US" sz="1800" spc="-1" strike="noStrike">
              <a:solidFill>
                <a:srgbClr val="000000"/>
              </a:solidFill>
              <a:latin typeface="Arial"/>
            </a:endParaRPr>
          </a:p>
          <a:p>
            <a:pPr>
              <a:lnSpc>
                <a:spcPct val="115000"/>
              </a:lnSpc>
              <a:spcBef>
                <a:spcPts val="1599"/>
              </a:spcBef>
            </a:pPr>
            <a:r>
              <a:rPr b="0" lang="en-US" sz="1800" spc="-1" strike="noStrike">
                <a:solidFill>
                  <a:srgbClr val="595959"/>
                </a:solidFill>
                <a:latin typeface="Arial"/>
                <a:ea typeface="Arial"/>
              </a:rPr>
              <a:t>-This project is due by next monday (07/09). Please send me a zip file of your package so I can try it on my own computer.</a:t>
            </a:r>
            <a:endParaRPr b="0" lang="en-US" sz="1800" spc="-1" strike="noStrike">
              <a:solidFill>
                <a:srgbClr val="000000"/>
              </a:solidFill>
              <a:latin typeface="Arial"/>
            </a:endParaRPr>
          </a:p>
          <a:p>
            <a:pPr>
              <a:lnSpc>
                <a:spcPct val="115000"/>
              </a:lnSpc>
              <a:spcBef>
                <a:spcPts val="1599"/>
              </a:spcBef>
              <a:spcAft>
                <a:spcPts val="1599"/>
              </a:spcAft>
            </a:pPr>
            <a:endParaRPr b="0" lang="en-US" sz="1800" spc="-1" strike="noStrike">
              <a:solidFill>
                <a:srgbClr val="000000"/>
              </a:solidFill>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311760" y="444960"/>
            <a:ext cx="8520120" cy="572400"/>
          </a:xfrm>
          <a:prstGeom prst="rect">
            <a:avLst/>
          </a:prstGeom>
          <a:noFill/>
          <a:ln>
            <a:noFill/>
          </a:ln>
        </p:spPr>
        <p:txBody>
          <a:bodyPr tIns="91440" bIns="91440"/>
          <a:p>
            <a:pPr>
              <a:lnSpc>
                <a:spcPct val="100000"/>
              </a:lnSpc>
            </a:pPr>
            <a:r>
              <a:rPr b="0" lang="en-US" sz="2800" spc="-1" strike="noStrike">
                <a:solidFill>
                  <a:srgbClr val="000000"/>
                </a:solidFill>
                <a:latin typeface="Arial"/>
                <a:ea typeface="Arial"/>
              </a:rPr>
              <a:t>Where to go next</a:t>
            </a:r>
            <a:endParaRPr b="0" lang="en-US" sz="2800" spc="-1" strike="noStrike">
              <a:solidFill>
                <a:srgbClr val="000000"/>
              </a:solidFill>
              <a:latin typeface="Arial"/>
            </a:endParaRPr>
          </a:p>
        </p:txBody>
      </p:sp>
      <p:sp>
        <p:nvSpPr>
          <p:cNvPr id="90" name="TextShape 2"/>
          <p:cNvSpPr txBox="1"/>
          <p:nvPr/>
        </p:nvSpPr>
        <p:spPr>
          <a:xfrm>
            <a:off x="311760" y="1152360"/>
            <a:ext cx="8520120" cy="3416040"/>
          </a:xfrm>
          <a:prstGeom prst="rect">
            <a:avLst/>
          </a:prstGeom>
          <a:noFill/>
          <a:ln>
            <a:noFill/>
          </a:ln>
        </p:spPr>
        <p:txBody>
          <a:bodyPr tIns="91440" bIns="91440"/>
          <a:p>
            <a:pPr>
              <a:lnSpc>
                <a:spcPct val="115000"/>
              </a:lnSpc>
            </a:pPr>
            <a:r>
              <a:rPr b="0" lang="en-US" sz="1800" spc="-1" strike="noStrike">
                <a:solidFill>
                  <a:srgbClr val="595959"/>
                </a:solidFill>
                <a:latin typeface="Arial"/>
                <a:ea typeface="Arial"/>
              </a:rPr>
              <a:t>-Gazebo (Simulator which allows you to connect simulated robots to ROS)</a:t>
            </a:r>
            <a:endParaRPr b="0" lang="en-US" sz="1800" spc="-1" strike="noStrike">
              <a:solidFill>
                <a:srgbClr val="000000"/>
              </a:solidFill>
              <a:latin typeface="Arial"/>
            </a:endParaRPr>
          </a:p>
          <a:p>
            <a:pPr>
              <a:lnSpc>
                <a:spcPct val="115000"/>
              </a:lnSpc>
              <a:spcBef>
                <a:spcPts val="1599"/>
              </a:spcBef>
            </a:pPr>
            <a:r>
              <a:rPr b="0" lang="en-US" sz="1800" spc="-1" strike="noStrike">
                <a:solidFill>
                  <a:srgbClr val="595959"/>
                </a:solidFill>
                <a:latin typeface="Arial"/>
                <a:ea typeface="Arial"/>
              </a:rPr>
              <a:t>-MoveIt (Robot motion planning for manipulators)</a:t>
            </a:r>
            <a:endParaRPr b="0" lang="en-US" sz="1800" spc="-1" strike="noStrike">
              <a:solidFill>
                <a:srgbClr val="000000"/>
              </a:solidFill>
              <a:latin typeface="Arial"/>
            </a:endParaRPr>
          </a:p>
          <a:p>
            <a:pPr>
              <a:lnSpc>
                <a:spcPct val="115000"/>
              </a:lnSpc>
              <a:spcBef>
                <a:spcPts val="1599"/>
              </a:spcBef>
            </a:pPr>
            <a:r>
              <a:rPr b="0" lang="en-US" sz="1800" spc="-1" strike="noStrike">
                <a:solidFill>
                  <a:srgbClr val="595959"/>
                </a:solidFill>
                <a:latin typeface="Arial"/>
                <a:ea typeface="Arial"/>
              </a:rPr>
              <a:t>-OpenCV/PCL (computer vision)</a:t>
            </a:r>
            <a:endParaRPr b="0" lang="en-US" sz="1800" spc="-1" strike="noStrike">
              <a:solidFill>
                <a:srgbClr val="000000"/>
              </a:solidFill>
              <a:latin typeface="Arial"/>
            </a:endParaRPr>
          </a:p>
          <a:p>
            <a:pPr>
              <a:lnSpc>
                <a:spcPct val="115000"/>
              </a:lnSpc>
              <a:spcBef>
                <a:spcPts val="1599"/>
              </a:spcBef>
              <a:spcAft>
                <a:spcPts val="1599"/>
              </a:spcAft>
            </a:pPr>
            <a:r>
              <a:rPr b="0" lang="en-US" sz="1800" spc="-1" strike="noStrike">
                <a:solidFill>
                  <a:srgbClr val="595959"/>
                </a:solidFill>
                <a:latin typeface="Arial"/>
                <a:ea typeface="Arial"/>
              </a:rPr>
              <a:t>-Dynamixel (Motors with wide support for ros control/available in the lab for students)</a:t>
            </a:r>
            <a:endParaRPr b="0" lang="en-US" sz="1800" spc="-1" strike="noStrike">
              <a:solidFill>
                <a:srgbClr val="000000"/>
              </a:solidFill>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LibreOffice/6.0.3.2$Linux_X86_64 LibreOffice_project/00m0$Build-2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