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gazebosim.org/tutorial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207375"/>
            <a:ext cx="8520600" cy="114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ROS Crash Course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13023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7</a:t>
            </a:r>
            <a:endParaRPr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32488" y="3857592"/>
            <a:ext cx="2511513" cy="12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01250" y="1838469"/>
            <a:ext cx="3141500" cy="168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4444845"/>
            <a:ext cx="4179926" cy="69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ROS over multiple systems</a:t>
            </a:r>
            <a:endParaRPr/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-You can have an infinite amount of machines communicate over a network using ROS but you can only have </a:t>
            </a:r>
            <a:r>
              <a:rPr b="1" lang="en" u="sng"/>
              <a:t>1 ROSMASTER</a:t>
            </a:r>
            <a:r>
              <a:rPr lang="en"/>
              <a:t> running at a time. This means that every computer must know where the rosmaster is and where each of the nodes reside relative to the network.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Using ROS over multiple systems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-ROS_MASTER_URI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-This is a ROS environment variable that is used to specify where the ros master is running in the network</a:t>
            </a:r>
            <a:endParaRPr/>
          </a:p>
          <a:p>
            <a:pPr indent="45720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-eg $ export ROS_MASTER_URI=http://localhost:11311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-ROS_IP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-This tells the rosmaster where each node is coming from in the network. This is done on each computer to point to their own IP address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Eg $ export ROS_IP=http://localhost:11311</a:t>
            </a:r>
            <a:endParaRPr/>
          </a:p>
        </p:txBody>
      </p:sp>
      <p:sp>
        <p:nvSpPr>
          <p:cNvPr id="123" name="Shape 123"/>
          <p:cNvSpPr txBox="1"/>
          <p:nvPr/>
        </p:nvSpPr>
        <p:spPr>
          <a:xfrm>
            <a:off x="4829000" y="2313150"/>
            <a:ext cx="2257200" cy="25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IP address :port number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Using ROS over multiple systems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-Both the ROS_MASTER_URI and ROS_IP variables can be changed by using shell commands as shown in the previous slide.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-These can also be set through the roslaunch file as well.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rosbag</a:t>
            </a:r>
            <a:endParaRPr/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-This is a command that allows you to save, playback, and work with ros data after actually running the nodes.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-This is how you can playback exact inputs or export data to matlab or other software.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-Though this command creates a .bag file there are python scripts available online which convert .bag files into .csv files.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rosbag</a:t>
            </a:r>
            <a:endParaRPr/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-First make a directory where you want to save your bag files. They are named after the date and time you started them so organization is important.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-Then run roscore, turtlesim_node, and a teleop_key node.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-Open a new shell and cd into the rosbag directory you made and run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$ rosbag record -a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-and move the turtle(s) around for a bit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rosbag</a:t>
            </a:r>
            <a:endParaRPr/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-Finally end the rosbag by going back to its shell and pressing ctrl+c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-Then use the command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$ rosbag play [the .bag file]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To see the inputs played back on the turtlesim.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SSH</a:t>
            </a:r>
            <a:endParaRPr/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-Secure Shell is a protocol used to “remote desktop” into other systems on the same network.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-However, unlike “remote desktop” it is a purely text interface. This is often used to work on robots with </a:t>
            </a:r>
            <a:r>
              <a:rPr lang="en"/>
              <a:t>integrated</a:t>
            </a:r>
            <a:r>
              <a:rPr lang="en"/>
              <a:t> or hard to get to/remove computers. It is just like logging into your personal laptop through terminal. You just need to know the IP address of the computer, username, and pw for the username.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Optional HW</a:t>
            </a:r>
            <a:endParaRPr/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-Do Gazebo </a:t>
            </a:r>
            <a:r>
              <a:rPr lang="en"/>
              <a:t>beginner</a:t>
            </a:r>
            <a:r>
              <a:rPr lang="en"/>
              <a:t> tutorials (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http://gazebosim.org/tutorials</a:t>
            </a:r>
            <a:r>
              <a:rPr lang="en"/>
              <a:t>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-Multiple publishers and </a:t>
            </a:r>
            <a:r>
              <a:rPr lang="en"/>
              <a:t>subscribers</a:t>
            </a:r>
            <a:r>
              <a:rPr lang="en"/>
              <a:t> in one node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-Using ROS over multiple systems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-rosbag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-SSH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-Optional HW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Multiple publishers and subscribers in one node</a:t>
            </a:r>
            <a:endParaRPr sz="1800">
              <a:solidFill>
                <a:schemeClr val="dk2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-Each node is not limited to any amount of publishers or subscribers that can be in it.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-You just need to define and initialize each publisher/subscriber </a:t>
            </a:r>
            <a:r>
              <a:rPr lang="en"/>
              <a:t>separately</a:t>
            </a:r>
            <a:r>
              <a:rPr lang="en"/>
              <a:t> and be sure to keep track of which msg goes to which one.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Multiple publishers and subscribers in one node</a:t>
            </a:r>
            <a:endParaRPr sz="1800">
              <a:solidFill>
                <a:schemeClr val="dk2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-Using the turtle_teleop_key.cpp as a base a node to control 3 different turtles at the same time will be made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7187" y="1995125"/>
            <a:ext cx="6329624" cy="277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Multiple publishers and subscribers in one node</a:t>
            </a:r>
            <a:endParaRPr sz="1800">
              <a:solidFill>
                <a:schemeClr val="dk2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-Defining multiple publishers is the same as multiple subscribers. </a:t>
            </a:r>
            <a:endParaRPr/>
          </a:p>
          <a:p>
            <a:pPr indent="0" lvl="0" marL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ros::Publisher twist_pub_1, </a:t>
            </a:r>
            <a:r>
              <a:rPr lang="en"/>
              <a:t>twist_pub_2, twist_pub_3;</a:t>
            </a:r>
            <a:endParaRPr/>
          </a:p>
          <a:p>
            <a:pPr indent="0" lvl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twist_pub_1 = nh_.advertise&lt;geometry_msgs::Twist&gt;("turtle1/cmd_vel", 1);</a:t>
            </a:r>
            <a:endParaRPr/>
          </a:p>
          <a:p>
            <a:pPr indent="0" lvl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twist_pub_2 = nh_.advertise&lt;geometry_msgs::Twist&gt;("turtle2/cmd_vel", 1);</a:t>
            </a:r>
            <a:endParaRPr/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twist_pub_3 = nh_.advertise&lt;geometry_msgs::Twist&gt;("turtle3/cmd_vel", 1);</a:t>
            </a:r>
            <a:endParaRPr/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-For this example code the publishers are global variables, which is why they are used throughout the code</a:t>
            </a:r>
            <a:endParaRPr/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Multiple publishers and subscribers in one node</a:t>
            </a:r>
            <a:endParaRPr sz="1800">
              <a:solidFill>
                <a:schemeClr val="dk2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-Notice how for each key input there are different angular and linear variables for each turtle. </a:t>
            </a:r>
            <a:endParaRPr/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 b="39261" l="0" r="0" t="13661"/>
          <a:stretch/>
        </p:blipFill>
        <p:spPr>
          <a:xfrm>
            <a:off x="2026650" y="1984725"/>
            <a:ext cx="4717201" cy="2968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Multiple publishers and subscribers in one node</a:t>
            </a:r>
            <a:endParaRPr sz="1800">
              <a:solidFill>
                <a:schemeClr val="dk2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-This was done so that I wouldn’t get confused which variable was meant for which publisher. There are obviou</a:t>
            </a:r>
            <a:r>
              <a:rPr lang="en"/>
              <a:t>s</a:t>
            </a:r>
            <a:r>
              <a:rPr lang="en"/>
              <a:t>ly more elegant solutions but this is quick and dirty.</a:t>
            </a: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2150" y="2333063"/>
            <a:ext cx="5019675" cy="202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Multiple publishers and subscribers in one node</a:t>
            </a:r>
            <a:endParaRPr sz="1800">
              <a:solidFill>
                <a:schemeClr val="dk2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-Notice how all three publishers are publishing at the same time as well. This was just done for </a:t>
            </a:r>
            <a:r>
              <a:rPr lang="en"/>
              <a:t>convenience</a:t>
            </a:r>
            <a:r>
              <a:rPr lang="en"/>
              <a:t>. There is no reason why each publisher should have a different flag to make sure that unwanted messages aren’t sent.  </a:t>
            </a:r>
            <a:endParaRPr/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9875" y="2665813"/>
            <a:ext cx="3524250" cy="141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Multiple publishers and subscribers in one node</a:t>
            </a:r>
            <a:endParaRPr sz="1800">
              <a:solidFill>
                <a:schemeClr val="dk2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-Add the example code to your packages and try to run them.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-don’t forget to add it to your cmake file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-Is there anything you notice about the functionality of the code?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