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9" name="Shape 10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5" name="Shape 11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Shape 1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1" name="Shape 12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Shape 12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7" name="Shape 12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3" name="Shape 13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7" name="Shape 6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9" name="Shape 7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5" name="Shape 8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1" name="Shape 9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Shape 45"/>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png"/><Relationship Id="rId5"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ph type="ctrTitle"/>
          </p:nvPr>
        </p:nvSpPr>
        <p:spPr>
          <a:xfrm>
            <a:off x="311700" y="207375"/>
            <a:ext cx="8520600" cy="11448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t>ROS Crash Course</a:t>
            </a:r>
            <a:endParaRPr/>
          </a:p>
        </p:txBody>
      </p:sp>
      <p:sp>
        <p:nvSpPr>
          <p:cNvPr id="55" name="Shape 55"/>
          <p:cNvSpPr txBox="1"/>
          <p:nvPr>
            <p:ph idx="1" type="subTitle"/>
          </p:nvPr>
        </p:nvSpPr>
        <p:spPr>
          <a:xfrm>
            <a:off x="311700" y="1302325"/>
            <a:ext cx="8520600" cy="7926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Class 4</a:t>
            </a:r>
            <a:endParaRPr/>
          </a:p>
        </p:txBody>
      </p:sp>
      <p:pic>
        <p:nvPicPr>
          <p:cNvPr id="56" name="Shape 56"/>
          <p:cNvPicPr preferRelativeResize="0"/>
          <p:nvPr/>
        </p:nvPicPr>
        <p:blipFill>
          <a:blip r:embed="rId3">
            <a:alphaModFix/>
          </a:blip>
          <a:stretch>
            <a:fillRect/>
          </a:stretch>
        </p:blipFill>
        <p:spPr>
          <a:xfrm>
            <a:off x="6632488" y="3857592"/>
            <a:ext cx="2511513" cy="1285900"/>
          </a:xfrm>
          <a:prstGeom prst="rect">
            <a:avLst/>
          </a:prstGeom>
          <a:noFill/>
          <a:ln>
            <a:noFill/>
          </a:ln>
        </p:spPr>
      </p:pic>
      <p:pic>
        <p:nvPicPr>
          <p:cNvPr id="57" name="Shape 57"/>
          <p:cNvPicPr preferRelativeResize="0"/>
          <p:nvPr/>
        </p:nvPicPr>
        <p:blipFill>
          <a:blip r:embed="rId4">
            <a:alphaModFix/>
          </a:blip>
          <a:stretch>
            <a:fillRect/>
          </a:stretch>
        </p:blipFill>
        <p:spPr>
          <a:xfrm>
            <a:off x="3001250" y="1838469"/>
            <a:ext cx="3141500" cy="1686250"/>
          </a:xfrm>
          <a:prstGeom prst="rect">
            <a:avLst/>
          </a:prstGeom>
          <a:noFill/>
          <a:ln>
            <a:noFill/>
          </a:ln>
        </p:spPr>
      </p:pic>
      <p:pic>
        <p:nvPicPr>
          <p:cNvPr id="58" name="Shape 58"/>
          <p:cNvPicPr preferRelativeResize="0"/>
          <p:nvPr/>
        </p:nvPicPr>
        <p:blipFill>
          <a:blip r:embed="rId5">
            <a:alphaModFix/>
          </a:blip>
          <a:stretch>
            <a:fillRect/>
          </a:stretch>
        </p:blipFill>
        <p:spPr>
          <a:xfrm>
            <a:off x="0" y="4444845"/>
            <a:ext cx="4179926" cy="6986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Shape 11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Clr>
                <a:schemeClr val="dk1"/>
              </a:buClr>
              <a:buSzPts val="1100"/>
              <a:buFont typeface="Arial"/>
              <a:buNone/>
            </a:pPr>
            <a:r>
              <a:rPr lang="en"/>
              <a:t>How to write a publisher and subscriber node </a:t>
            </a:r>
            <a:endParaRPr/>
          </a:p>
          <a:p>
            <a:pPr indent="0" lvl="0" marL="0">
              <a:spcBef>
                <a:spcPts val="0"/>
              </a:spcBef>
              <a:spcAft>
                <a:spcPts val="0"/>
              </a:spcAft>
              <a:buNone/>
            </a:pPr>
            <a:r>
              <a:t/>
            </a:r>
            <a:endParaRPr/>
          </a:p>
        </p:txBody>
      </p:sp>
      <p:sp>
        <p:nvSpPr>
          <p:cNvPr id="112" name="Shape 11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-chatter_pub.publish(msg);</a:t>
            </a:r>
            <a:endParaRPr/>
          </a:p>
          <a:p>
            <a:pPr indent="0" lvl="0" marL="0">
              <a:spcBef>
                <a:spcPts val="1600"/>
              </a:spcBef>
              <a:spcAft>
                <a:spcPts val="0"/>
              </a:spcAft>
              <a:buNone/>
            </a:pPr>
            <a:r>
              <a:rPr lang="en"/>
              <a:t>-telling the publisher which message it is going to publish to it’s topic</a:t>
            </a:r>
            <a:endParaRPr/>
          </a:p>
          <a:p>
            <a:pPr indent="0" lvl="0" marL="0">
              <a:spcBef>
                <a:spcPts val="1600"/>
              </a:spcBef>
              <a:spcAft>
                <a:spcPts val="16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Shape 1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Clr>
                <a:schemeClr val="dk1"/>
              </a:buClr>
              <a:buSzPts val="1100"/>
              <a:buFont typeface="Arial"/>
              <a:buNone/>
            </a:pPr>
            <a:r>
              <a:rPr lang="en"/>
              <a:t>How to write a publisher and subscriber node </a:t>
            </a:r>
            <a:endParaRPr/>
          </a:p>
          <a:p>
            <a:pPr indent="0" lvl="0" marL="0">
              <a:spcBef>
                <a:spcPts val="0"/>
              </a:spcBef>
              <a:spcAft>
                <a:spcPts val="0"/>
              </a:spcAft>
              <a:buNone/>
            </a:pPr>
            <a:r>
              <a:t/>
            </a:r>
            <a:endParaRPr/>
          </a:p>
        </p:txBody>
      </p:sp>
      <p:sp>
        <p:nvSpPr>
          <p:cNvPr id="118" name="Shape 1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-ros::spinOnce();</a:t>
            </a:r>
            <a:endParaRPr/>
          </a:p>
          <a:p>
            <a:pPr indent="0" lvl="0" marL="0">
              <a:spcBef>
                <a:spcPts val="1600"/>
              </a:spcBef>
              <a:spcAft>
                <a:spcPts val="1600"/>
              </a:spcAft>
              <a:buNone/>
            </a:pPr>
            <a:r>
              <a:rPr lang="en"/>
              <a:t>-This is telling the ros functions to run once, then cycle back, otherwise ros::spin(); will cause only the ros functions to run and ignore the rest of the code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Shape 1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Clr>
                <a:schemeClr val="dk1"/>
              </a:buClr>
              <a:buSzPts val="1100"/>
              <a:buFont typeface="Arial"/>
              <a:buNone/>
            </a:pPr>
            <a:r>
              <a:rPr lang="en"/>
              <a:t>How to write a publisher and subscriber node </a:t>
            </a:r>
            <a:endParaRPr/>
          </a:p>
          <a:p>
            <a:pPr indent="0" lvl="0" marL="0">
              <a:spcBef>
                <a:spcPts val="0"/>
              </a:spcBef>
              <a:spcAft>
                <a:spcPts val="0"/>
              </a:spcAft>
              <a:buNone/>
            </a:pPr>
            <a:r>
              <a:t/>
            </a:r>
            <a:endParaRPr/>
          </a:p>
        </p:txBody>
      </p:sp>
      <p:sp>
        <p:nvSpPr>
          <p:cNvPr id="124" name="Shape 1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-ros::Subscriber sub = n.subscribe(“chatter”,1000, chatterCallback)</a:t>
            </a:r>
            <a:endParaRPr/>
          </a:p>
          <a:p>
            <a:pPr indent="0" lvl="0" marL="0">
              <a:spcBef>
                <a:spcPts val="1600"/>
              </a:spcBef>
              <a:spcAft>
                <a:spcPts val="1600"/>
              </a:spcAft>
              <a:buNone/>
            </a:pPr>
            <a:r>
              <a:rPr lang="en"/>
              <a:t>-This is calling the function chatterCallback everytime a msg is sent over the “chatter” topic</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 name="Shape 128"/>
        <p:cNvGrpSpPr/>
        <p:nvPr/>
      </p:nvGrpSpPr>
      <p:grpSpPr>
        <a:xfrm>
          <a:off x="0" y="0"/>
          <a:ext cx="0" cy="0"/>
          <a:chOff x="0" y="0"/>
          <a:chExt cx="0" cy="0"/>
        </a:xfrm>
      </p:grpSpPr>
      <p:sp>
        <p:nvSpPr>
          <p:cNvPr id="129" name="Shape 1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Clr>
                <a:schemeClr val="dk1"/>
              </a:buClr>
              <a:buSzPts val="1100"/>
              <a:buFont typeface="Arial"/>
              <a:buNone/>
            </a:pPr>
            <a:r>
              <a:rPr lang="en" sz="1800">
                <a:solidFill>
                  <a:schemeClr val="dk2"/>
                </a:solidFill>
              </a:rPr>
              <a:t>How to add them to the CMakeLists</a:t>
            </a:r>
            <a:endParaRPr sz="1800">
              <a:solidFill>
                <a:schemeClr val="dk2"/>
              </a:solidFill>
            </a:endParaRPr>
          </a:p>
          <a:p>
            <a:pPr indent="0" lvl="0" marL="0">
              <a:spcBef>
                <a:spcPts val="1600"/>
              </a:spcBef>
              <a:spcAft>
                <a:spcPts val="0"/>
              </a:spcAft>
              <a:buNone/>
            </a:pPr>
            <a:r>
              <a:t/>
            </a:r>
            <a:endParaRPr/>
          </a:p>
        </p:txBody>
      </p:sp>
      <p:sp>
        <p:nvSpPr>
          <p:cNvPr id="130" name="Shape 13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-add_excecutable(talker src/talker.cpp)</a:t>
            </a:r>
            <a:endParaRPr/>
          </a:p>
          <a:p>
            <a:pPr indent="0" lvl="0" marL="0">
              <a:spcBef>
                <a:spcPts val="1600"/>
              </a:spcBef>
              <a:spcAft>
                <a:spcPts val="0"/>
              </a:spcAft>
              <a:buNone/>
            </a:pPr>
            <a:r>
              <a:rPr lang="en"/>
              <a:t>-target_link_libraries(talker ${catkin_LIBRARIES})</a:t>
            </a:r>
            <a:endParaRPr/>
          </a:p>
          <a:p>
            <a:pPr indent="0" lvl="0" marL="0">
              <a:spcBef>
                <a:spcPts val="1600"/>
              </a:spcBef>
              <a:spcAft>
                <a:spcPts val="0"/>
              </a:spcAft>
              <a:buNone/>
            </a:pPr>
            <a:r>
              <a:rPr lang="en"/>
              <a:t>-add_dependencies(talker [name of package]_generate_messages_cpp)</a:t>
            </a:r>
            <a:endParaRPr/>
          </a:p>
          <a:p>
            <a:pPr indent="0" lvl="0" marL="0">
              <a:spcBef>
                <a:spcPts val="1600"/>
              </a:spcBef>
              <a:spcAft>
                <a:spcPts val="1600"/>
              </a:spcAft>
              <a:buNone/>
            </a:pPr>
            <a:r>
              <a:rPr lang="en"/>
              <a:t>-Make sure that the add_excecutable() function is above the other two otherwise it won’t know which </a:t>
            </a:r>
            <a:r>
              <a:rPr lang="en"/>
              <a:t>executable</a:t>
            </a:r>
            <a:r>
              <a:rPr lang="en"/>
              <a:t> to link it to</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Shape 13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New HW</a:t>
            </a:r>
            <a:endParaRPr/>
          </a:p>
        </p:txBody>
      </p:sp>
      <p:sp>
        <p:nvSpPr>
          <p:cNvPr id="136" name="Shape 13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-Make a node that allows you to control different turtles within the turtlesim. </a:t>
            </a:r>
            <a:endParaRPr/>
          </a:p>
          <a:p>
            <a:pPr indent="0" lvl="0" marL="0">
              <a:spcBef>
                <a:spcPts val="1600"/>
              </a:spcBef>
              <a:spcAft>
                <a:spcPts val="0"/>
              </a:spcAft>
              <a:buNone/>
            </a:pPr>
            <a:r>
              <a:rPr lang="en"/>
              <a:t>	-Use rosservice call spawn to create 3 turtles total</a:t>
            </a:r>
            <a:endParaRPr/>
          </a:p>
          <a:p>
            <a:pPr indent="0" lvl="0" marL="0">
              <a:spcBef>
                <a:spcPts val="1600"/>
              </a:spcBef>
              <a:spcAft>
                <a:spcPts val="0"/>
              </a:spcAft>
              <a:buNone/>
            </a:pPr>
            <a:r>
              <a:rPr lang="en"/>
              <a:t>	-Then using your node be able to switch between all three turtles and controlling each of them. </a:t>
            </a:r>
            <a:endParaRPr/>
          </a:p>
          <a:p>
            <a:pPr indent="0" lvl="0" marL="0" rtl="0">
              <a:spcBef>
                <a:spcPts val="1600"/>
              </a:spcBef>
              <a:spcAft>
                <a:spcPts val="1600"/>
              </a:spcAft>
              <a:buNone/>
            </a:pPr>
            <a:r>
              <a:rPr lang="en"/>
              <a:t>		-when the node starts it asks the user which turtle you want to control and you can control it. Then you can switch which turtle you control without closing the node.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Shape 6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Agenda</a:t>
            </a:r>
            <a:endParaRPr/>
          </a:p>
        </p:txBody>
      </p:sp>
      <p:sp>
        <p:nvSpPr>
          <p:cNvPr id="64" name="Shape 6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-How to write a publisher and subscriber node</a:t>
            </a:r>
            <a:endParaRPr/>
          </a:p>
          <a:p>
            <a:pPr indent="0" lvl="0" marL="0">
              <a:spcBef>
                <a:spcPts val="1600"/>
              </a:spcBef>
              <a:spcAft>
                <a:spcPts val="0"/>
              </a:spcAft>
              <a:buNone/>
            </a:pPr>
            <a:r>
              <a:rPr lang="en"/>
              <a:t>-How to add them to the CMakeLists</a:t>
            </a:r>
            <a:endParaRPr/>
          </a:p>
          <a:p>
            <a:pPr indent="0" lvl="0" marL="0">
              <a:spcBef>
                <a:spcPts val="160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Shape 6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How to write a publisher and </a:t>
            </a:r>
            <a:r>
              <a:rPr lang="en"/>
              <a:t>subscriber</a:t>
            </a:r>
            <a:r>
              <a:rPr lang="en"/>
              <a:t> node</a:t>
            </a:r>
            <a:r>
              <a:rPr lang="en"/>
              <a:t> </a:t>
            </a:r>
            <a:endParaRPr/>
          </a:p>
        </p:txBody>
      </p:sp>
      <p:sp>
        <p:nvSpPr>
          <p:cNvPr id="70" name="Shape 7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-Go to the ros class page and download and copy and paste the code from the document files into a cpp file within your package src folder.</a:t>
            </a:r>
            <a:endParaRPr/>
          </a:p>
          <a:p>
            <a:pPr indent="0" lvl="0" marL="0">
              <a:spcBef>
                <a:spcPts val="1600"/>
              </a:spcBef>
              <a:spcAft>
                <a:spcPts val="1600"/>
              </a:spcAft>
              <a:buNone/>
            </a:pPr>
            <a:r>
              <a:rPr lang="en"/>
              <a:t>-Make sure to name them publisher and subscriber respectively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Shape 7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Clr>
                <a:schemeClr val="dk1"/>
              </a:buClr>
              <a:buSzPts val="1100"/>
              <a:buFont typeface="Arial"/>
              <a:buNone/>
            </a:pPr>
            <a:r>
              <a:rPr lang="en"/>
              <a:t>How to write a publisher and subscriber node </a:t>
            </a:r>
            <a:endParaRPr/>
          </a:p>
          <a:p>
            <a:pPr indent="0" lvl="0" marL="0">
              <a:spcBef>
                <a:spcPts val="0"/>
              </a:spcBef>
              <a:spcAft>
                <a:spcPts val="0"/>
              </a:spcAft>
              <a:buNone/>
            </a:pPr>
            <a:r>
              <a:t/>
            </a:r>
            <a:endParaRPr/>
          </a:p>
        </p:txBody>
      </p:sp>
      <p:sp>
        <p:nvSpPr>
          <p:cNvPr id="76" name="Shape 7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a:spcBef>
                <a:spcPts val="0"/>
              </a:spcBef>
              <a:spcAft>
                <a:spcPts val="0"/>
              </a:spcAft>
              <a:buSzPts val="1800"/>
              <a:buChar char="-"/>
            </a:pPr>
            <a:r>
              <a:rPr lang="en"/>
              <a:t>ros::init(argc, argv, “talker”)</a:t>
            </a:r>
            <a:endParaRPr/>
          </a:p>
          <a:p>
            <a:pPr indent="0" lvl="0" marL="0">
              <a:spcBef>
                <a:spcPts val="1600"/>
              </a:spcBef>
              <a:spcAft>
                <a:spcPts val="0"/>
              </a:spcAft>
              <a:buNone/>
            </a:pPr>
            <a:r>
              <a:rPr lang="en"/>
              <a:t>-ros::init() is used to initialized (start) the ros node and give it any arguments from the command like and also name it.</a:t>
            </a:r>
            <a:endParaRPr/>
          </a:p>
          <a:p>
            <a:pPr indent="0" lvl="0" marL="0">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 name="Shape 80"/>
        <p:cNvGrpSpPr/>
        <p:nvPr/>
      </p:nvGrpSpPr>
      <p:grpSpPr>
        <a:xfrm>
          <a:off x="0" y="0"/>
          <a:ext cx="0" cy="0"/>
          <a:chOff x="0" y="0"/>
          <a:chExt cx="0" cy="0"/>
        </a:xfrm>
      </p:grpSpPr>
      <p:sp>
        <p:nvSpPr>
          <p:cNvPr id="81" name="Shape 8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Clr>
                <a:schemeClr val="dk1"/>
              </a:buClr>
              <a:buSzPts val="1100"/>
              <a:buFont typeface="Arial"/>
              <a:buNone/>
            </a:pPr>
            <a:r>
              <a:rPr lang="en"/>
              <a:t>How to write a publisher and subscriber node </a:t>
            </a:r>
            <a:endParaRPr/>
          </a:p>
          <a:p>
            <a:pPr indent="0" lvl="0" marL="0">
              <a:spcBef>
                <a:spcPts val="0"/>
              </a:spcBef>
              <a:spcAft>
                <a:spcPts val="0"/>
              </a:spcAft>
              <a:buNone/>
            </a:pPr>
            <a:r>
              <a:t/>
            </a:r>
            <a:endParaRPr b="1"/>
          </a:p>
        </p:txBody>
      </p:sp>
      <p:sp>
        <p:nvSpPr>
          <p:cNvPr id="82" name="Shape 8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-ros::NodeHandle n;</a:t>
            </a:r>
            <a:endParaRPr/>
          </a:p>
          <a:p>
            <a:pPr indent="0" lvl="0" marL="0">
              <a:spcBef>
                <a:spcPts val="1600"/>
              </a:spcBef>
              <a:spcAft>
                <a:spcPts val="0"/>
              </a:spcAft>
              <a:buNone/>
            </a:pPr>
            <a:r>
              <a:rPr lang="en"/>
              <a:t>-ros::NodeHandle is the name of the object used for communication within ros</a:t>
            </a:r>
            <a:endParaRPr/>
          </a:p>
          <a:p>
            <a:pPr indent="0" lvl="0" marL="0">
              <a:spcBef>
                <a:spcPts val="1600"/>
              </a:spcBef>
              <a:spcAft>
                <a:spcPts val="0"/>
              </a:spcAft>
              <a:buNone/>
            </a:pPr>
            <a:r>
              <a:rPr lang="en"/>
              <a:t>-It is shown here just to point it towards something more managable</a:t>
            </a:r>
            <a:endParaRPr/>
          </a:p>
          <a:p>
            <a:pPr indent="0" lvl="0" marL="0">
              <a:spcBef>
                <a:spcPts val="160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Shape 8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Clr>
                <a:schemeClr val="dk1"/>
              </a:buClr>
              <a:buSzPts val="1100"/>
              <a:buFont typeface="Arial"/>
              <a:buNone/>
            </a:pPr>
            <a:r>
              <a:rPr lang="en"/>
              <a:t>How to write a publisher and subscriber node </a:t>
            </a:r>
            <a:endParaRPr/>
          </a:p>
          <a:p>
            <a:pPr indent="0" lvl="0" marL="0">
              <a:spcBef>
                <a:spcPts val="0"/>
              </a:spcBef>
              <a:spcAft>
                <a:spcPts val="0"/>
              </a:spcAft>
              <a:buNone/>
            </a:pPr>
            <a:r>
              <a:t/>
            </a:r>
            <a:endParaRPr/>
          </a:p>
        </p:txBody>
      </p:sp>
      <p:sp>
        <p:nvSpPr>
          <p:cNvPr id="88" name="Shape 8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-ros::Publisher chatter_pub = n.advertise&lt;std_msgs::String&gt;(“chatter”,1000);</a:t>
            </a:r>
            <a:endParaRPr/>
          </a:p>
          <a:p>
            <a:pPr indent="0" lvl="0" marL="0">
              <a:spcBef>
                <a:spcPts val="1600"/>
              </a:spcBef>
              <a:spcAft>
                <a:spcPts val="0"/>
              </a:spcAft>
              <a:buNone/>
            </a:pPr>
            <a:r>
              <a:rPr lang="en"/>
              <a:t>-This is where the publisher if defined, what topic it’s going to, and what type of msg is going to go on it. </a:t>
            </a:r>
            <a:endParaRPr/>
          </a:p>
          <a:p>
            <a:pPr indent="0" lvl="0" marL="0">
              <a:spcBef>
                <a:spcPts val="1600"/>
              </a:spcBef>
              <a:spcAft>
                <a:spcPts val="1600"/>
              </a:spcAft>
              <a:buNone/>
            </a:pPr>
            <a:r>
              <a:rPr lang="en"/>
              <a:t>-The second variable is the buffer amount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Shape 9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Clr>
                <a:schemeClr val="dk1"/>
              </a:buClr>
              <a:buSzPts val="1100"/>
              <a:buFont typeface="Arial"/>
              <a:buNone/>
            </a:pPr>
            <a:r>
              <a:rPr lang="en"/>
              <a:t>How to write a publisher and subscriber node </a:t>
            </a:r>
            <a:endParaRPr/>
          </a:p>
          <a:p>
            <a:pPr indent="0" lvl="0" marL="0">
              <a:spcBef>
                <a:spcPts val="0"/>
              </a:spcBef>
              <a:spcAft>
                <a:spcPts val="0"/>
              </a:spcAft>
              <a:buNone/>
            </a:pPr>
            <a:r>
              <a:t/>
            </a:r>
            <a:endParaRPr/>
          </a:p>
        </p:txBody>
      </p:sp>
      <p:sp>
        <p:nvSpPr>
          <p:cNvPr id="94" name="Shape 9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-ros::Rate loop_rate(10);</a:t>
            </a:r>
            <a:endParaRPr/>
          </a:p>
          <a:p>
            <a:pPr indent="0" lvl="0" marL="0">
              <a:spcBef>
                <a:spcPts val="1600"/>
              </a:spcBef>
              <a:spcAft>
                <a:spcPts val="1600"/>
              </a:spcAft>
              <a:buNone/>
            </a:pPr>
            <a:r>
              <a:rPr lang="en"/>
              <a:t>-Setting the how many times the code is run per second</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Shape 9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Clr>
                <a:schemeClr val="dk1"/>
              </a:buClr>
              <a:buSzPts val="1100"/>
              <a:buFont typeface="Arial"/>
              <a:buNone/>
            </a:pPr>
            <a:r>
              <a:rPr lang="en"/>
              <a:t>How to write a publisher and subscriber node </a:t>
            </a:r>
            <a:endParaRPr/>
          </a:p>
          <a:p>
            <a:pPr indent="0" lvl="0" marL="0">
              <a:spcBef>
                <a:spcPts val="0"/>
              </a:spcBef>
              <a:spcAft>
                <a:spcPts val="0"/>
              </a:spcAft>
              <a:buNone/>
            </a:pPr>
            <a:r>
              <a:t/>
            </a:r>
            <a:endParaRPr/>
          </a:p>
        </p:txBody>
      </p:sp>
      <p:sp>
        <p:nvSpPr>
          <p:cNvPr id="100" name="Shape 10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-ros::ok</a:t>
            </a:r>
            <a:endParaRPr/>
          </a:p>
          <a:p>
            <a:pPr indent="0" lvl="0" marL="0">
              <a:spcBef>
                <a:spcPts val="1600"/>
              </a:spcBef>
              <a:spcAft>
                <a:spcPts val="1600"/>
              </a:spcAft>
              <a:buNone/>
            </a:pPr>
            <a:r>
              <a:rPr lang="en"/>
              <a:t>-will return true if ros is running, false if it isn’t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Shape 10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Clr>
                <a:schemeClr val="dk1"/>
              </a:buClr>
              <a:buSzPts val="1100"/>
              <a:buFont typeface="Arial"/>
              <a:buNone/>
            </a:pPr>
            <a:r>
              <a:rPr lang="en"/>
              <a:t>How to write a publisher and subscriber node </a:t>
            </a:r>
            <a:endParaRPr/>
          </a:p>
          <a:p>
            <a:pPr indent="0" lvl="0" marL="0">
              <a:spcBef>
                <a:spcPts val="0"/>
              </a:spcBef>
              <a:spcAft>
                <a:spcPts val="0"/>
              </a:spcAft>
              <a:buNone/>
            </a:pPr>
            <a:r>
              <a:t/>
            </a:r>
            <a:endParaRPr/>
          </a:p>
        </p:txBody>
      </p:sp>
      <p:sp>
        <p:nvSpPr>
          <p:cNvPr id="106" name="Shape 10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-std_msgs::String msg;</a:t>
            </a:r>
            <a:endParaRPr/>
          </a:p>
          <a:p>
            <a:pPr indent="0" lvl="0" marL="0">
              <a:spcBef>
                <a:spcPts val="1600"/>
              </a:spcBef>
              <a:spcAft>
                <a:spcPts val="1600"/>
              </a:spcAft>
              <a:buNone/>
            </a:pPr>
            <a:r>
              <a:rPr lang="en"/>
              <a:t>-This is the message type, we’re just making it more </a:t>
            </a:r>
            <a:r>
              <a:rPr lang="en"/>
              <a:t>manageable</a:t>
            </a:r>
            <a:r>
              <a:rPr lang="en"/>
              <a:t> in code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