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iki.ros.org/catkin/conceptual_overview" TargetMode="External"/><Relationship Id="rId4" Type="http://schemas.openxmlformats.org/officeDocument/2006/relationships/hyperlink" Target="http://wiki.ros.org/catkin/workspaces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iki.ros.org/ROS/Tutorials/WritingPublisherSubscriber%28c%2B%2B%29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207375"/>
            <a:ext cx="8520600" cy="114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ROS Crash Course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13023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3</a:t>
            </a:r>
            <a:endParaRPr/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32488" y="3857592"/>
            <a:ext cx="2511513" cy="12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01250" y="1838469"/>
            <a:ext cx="3141500" cy="168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4444845"/>
            <a:ext cx="4179926" cy="69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ROS Concepts</a:t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-Now try running $ rosservice -h</a:t>
            </a:r>
            <a:endParaRPr/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5195" y="1543725"/>
            <a:ext cx="4713605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ROS Concepts</a:t>
            </a:r>
            <a:endParaRPr/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-Finally try running $ rosparam -h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5195" y="1608300"/>
            <a:ext cx="4713605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ROS Concepts	</a:t>
            </a:r>
            <a:endParaRPr/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-These ros commands are useful</a:t>
            </a:r>
            <a:endParaRPr/>
          </a:p>
          <a:p>
            <a:pPr indent="45720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-roscd</a:t>
            </a:r>
            <a:endParaRPr/>
          </a:p>
          <a:p>
            <a:pPr indent="45720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-rosls</a:t>
            </a:r>
            <a:endParaRPr/>
          </a:p>
          <a:p>
            <a:pPr indent="45720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-rosed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Make/Build ROS Package</a:t>
            </a:r>
            <a:endParaRPr/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-Catkin (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http://wiki.ros.org/catkin/conceptual_overview</a:t>
            </a:r>
            <a:r>
              <a:rPr lang="en"/>
              <a:t>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-The compiler used for ROS code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-Catkin Workspace (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http://wiki.ros.org/catkin/workspaces</a:t>
            </a:r>
            <a:r>
              <a:rPr lang="en"/>
              <a:t>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-Build: where the compiler builds the src code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-src: where the src code for any ros code live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-devel: a development </a:t>
            </a:r>
            <a:r>
              <a:rPr lang="en"/>
              <a:t>environment</a:t>
            </a:r>
            <a:r>
              <a:rPr lang="en"/>
              <a:t> when making install targets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How to Make/Build ROS Package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-Now in a new shell run the following commands: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-$ cd ~/catkin_ws/src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-$ catkin_create_pkg [your name]_test_pkg std_msgs geometery_msgs rospy roscpp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-The format for catkin_create_pkg is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-$ catkin_create_pkg [pkg name] [dependency 1] [dependency 2] …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-You will now see the new package in the src folder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How to Make/Build ROS Package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-In the new package folder you will see the following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-include folder: for any header files you need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-src folder: for the main .cpp or .py files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-CMakeLists.txt: the instructions for catkin on how to build the package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-package.xml: for storing information about the package for ros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HW	</a:t>
            </a:r>
            <a:endParaRPr/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-Make 2 new nodes so that you can control 3 different turtles in turtlesim at the same time.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-Make them in the new package you just made this class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-Use the turtlesim and this tutorial for reference on source code (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http://wiki.ros.org/ROS/Tutorials/WritingPublisherSubscriber%28c%2B%2B%29</a:t>
            </a:r>
            <a:r>
              <a:rPr lang="en"/>
              <a:t>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-Email me the finished package before class #4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-Old HW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-ROS Concepts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-How to Make/Build ROS Packages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-New HW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HW</a:t>
            </a:r>
            <a:endParaRPr/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-Please start this download while everyone is showing their HW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-$ sudo apt-get install ros-melodic-ros-tutorials  ros-melodic-rqt ros-melodic-rqt-common-plugins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-Don’t worry if you see 0 newly </a:t>
            </a:r>
            <a:r>
              <a:rPr lang="en"/>
              <a:t>installed</a:t>
            </a:r>
            <a:r>
              <a:rPr lang="en"/>
              <a:t> that just means you already have it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4263" y="2964600"/>
            <a:ext cx="2995474" cy="201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ROS Concepts</a:t>
            </a:r>
            <a:endParaRPr/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-Master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-Node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-Publisher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</a:t>
            </a:r>
            <a:r>
              <a:rPr lang="en"/>
              <a:t>Subscriber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-Topic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-Message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ROS Concepts</a:t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-rosservice: a way to send a request and </a:t>
            </a:r>
            <a:r>
              <a:rPr lang="en"/>
              <a:t>receive</a:t>
            </a:r>
            <a:r>
              <a:rPr lang="en"/>
              <a:t> a response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-rosparameters: a way to edit the ROS Parameter Server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-ros commands: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/>
              <a:t>-ros[command] convention is used for each shell command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-roscore: starts the rosmaster, rosout, and ros parameter server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-rosrun: runs a ros node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-rostopic: ros command tool used for rostopics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ROS Concepts</a:t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-Open a shell and run $ roscore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-In a new shell run $ rosrun turtlesim turtlesim_node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-In a new shell run $ rosrun turtlesim turtle_teleop_key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-In a new shell run $ rostopic echo /turtle1/cmd_vel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-Finally position all of them so that you can see the turtlesim screen and the last three terminals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-Using your arrows keys try to move the turtle around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ROS Concepts</a:t>
            </a:r>
            <a:endParaRPr/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9050" y="1017725"/>
            <a:ext cx="5785901" cy="405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ROS Concepts</a:t>
            </a:r>
            <a:endParaRPr/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-Now open a new shell and run $ rosservice call /clear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-In the same terminal run $ rosservice call /spawn 1 2 3 “test”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-In the same terminal run $ rosparam set /background_g 150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-Then run </a:t>
            </a:r>
            <a:r>
              <a:rPr lang="en"/>
              <a:t>$ rosservice call /clear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ROS Concepts</a:t>
            </a:r>
            <a:endParaRPr/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the same terminal run $ rostopic -h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8250" y="1527375"/>
            <a:ext cx="4847499" cy="351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