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207375"/>
            <a:ext cx="8520600" cy="114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Crash Course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1302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5</a:t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2488" y="3857592"/>
            <a:ext cx="2511513" cy="12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1250" y="1838469"/>
            <a:ext cx="3141500" cy="16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444845"/>
            <a:ext cx="4179926" cy="6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	</a:t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-HW Solution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-Roslaunch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-How to call a rosservice from a node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-Github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HW solution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-4/4 students submitted hw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-How hard did you think the HW was? (scale 1-10)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-Will post an example solution by Friday on class page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Roslaunch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 method of launching </a:t>
            </a:r>
            <a:r>
              <a:rPr lang="en"/>
              <a:t>multiple</a:t>
            </a:r>
            <a:r>
              <a:rPr lang="en"/>
              <a:t> nodes, and parameters at the same time.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-Can be used to rename/remap different nodes and parameters.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-Go to </a:t>
            </a:r>
            <a:r>
              <a:rPr lang="en"/>
              <a:t>http://wiki.ros.org/roslaunch/XML for more info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Github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 Version Control System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 ability to save the state of the code at specific times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-Undo changes made throughout the code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-Create different versions of the code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-Edit your node so that you can control three different turtles at the same time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-Make a roslaunch that is able to start your node and three turtlesims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-Email me the finished package before Wednesday 5PM</a:t>
            </a:r>
            <a:endParaRPr/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HW	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