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8" name="Shape 1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4" name="Shape 2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0" name="Shape 2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5.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4.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0.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2.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0" y="207375"/>
            <a:ext cx="8520600" cy="11448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ROS Crash Course</a:t>
            </a:r>
            <a:endParaRPr/>
          </a:p>
        </p:txBody>
      </p:sp>
      <p:sp>
        <p:nvSpPr>
          <p:cNvPr id="55" name="Shape 55"/>
          <p:cNvSpPr txBox="1"/>
          <p:nvPr>
            <p:ph idx="1" type="subTitle"/>
          </p:nvPr>
        </p:nvSpPr>
        <p:spPr>
          <a:xfrm>
            <a:off x="311700" y="1302325"/>
            <a:ext cx="8520600" cy="792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Class 6</a:t>
            </a:r>
            <a:endParaRPr/>
          </a:p>
        </p:txBody>
      </p:sp>
      <p:pic>
        <p:nvPicPr>
          <p:cNvPr id="56" name="Shape 56"/>
          <p:cNvPicPr preferRelativeResize="0"/>
          <p:nvPr/>
        </p:nvPicPr>
        <p:blipFill>
          <a:blip r:embed="rId3">
            <a:alphaModFix/>
          </a:blip>
          <a:stretch>
            <a:fillRect/>
          </a:stretch>
        </p:blipFill>
        <p:spPr>
          <a:xfrm>
            <a:off x="6632488" y="3857592"/>
            <a:ext cx="2511513" cy="1285900"/>
          </a:xfrm>
          <a:prstGeom prst="rect">
            <a:avLst/>
          </a:prstGeom>
          <a:noFill/>
          <a:ln>
            <a:noFill/>
          </a:ln>
        </p:spPr>
      </p:pic>
      <p:pic>
        <p:nvPicPr>
          <p:cNvPr id="57" name="Shape 57"/>
          <p:cNvPicPr preferRelativeResize="0"/>
          <p:nvPr/>
        </p:nvPicPr>
        <p:blipFill>
          <a:blip r:embed="rId4">
            <a:alphaModFix/>
          </a:blip>
          <a:stretch>
            <a:fillRect/>
          </a:stretch>
        </p:blipFill>
        <p:spPr>
          <a:xfrm>
            <a:off x="3001250" y="1838469"/>
            <a:ext cx="3141500" cy="1686250"/>
          </a:xfrm>
          <a:prstGeom prst="rect">
            <a:avLst/>
          </a:prstGeom>
          <a:noFill/>
          <a:ln>
            <a:noFill/>
          </a:ln>
        </p:spPr>
      </p:pic>
      <p:pic>
        <p:nvPicPr>
          <p:cNvPr id="58" name="Shape 58"/>
          <p:cNvPicPr preferRelativeResize="0"/>
          <p:nvPr/>
        </p:nvPicPr>
        <p:blipFill>
          <a:blip r:embed="rId5">
            <a:alphaModFix/>
          </a:blip>
          <a:stretch>
            <a:fillRect/>
          </a:stretch>
        </p:blipFill>
        <p:spPr>
          <a:xfrm>
            <a:off x="0" y="4444845"/>
            <a:ext cx="4179926" cy="6986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Creating custom msg and srv</a:t>
            </a:r>
            <a:endParaRPr/>
          </a:p>
        </p:txBody>
      </p:sp>
      <p:sp>
        <p:nvSpPr>
          <p:cNvPr id="120" name="Shape 1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-Find the catkin_package() function uncomment it and add message_runtime as a CATKIN_DEPENDS variable</a:t>
            </a:r>
            <a:endParaRPr/>
          </a:p>
          <a:p>
            <a:pPr indent="0" lvl="0" marL="0" rtl="0">
              <a:spcBef>
                <a:spcPts val="1600"/>
              </a:spcBef>
              <a:spcAft>
                <a:spcPts val="1600"/>
              </a:spcAft>
              <a:buNone/>
            </a:pPr>
            <a:r>
              <a:t/>
            </a:r>
            <a:endParaRPr/>
          </a:p>
        </p:txBody>
      </p:sp>
      <p:pic>
        <p:nvPicPr>
          <p:cNvPr id="121" name="Shape 121"/>
          <p:cNvPicPr preferRelativeResize="0"/>
          <p:nvPr/>
        </p:nvPicPr>
        <p:blipFill>
          <a:blip r:embed="rId3">
            <a:alphaModFix/>
          </a:blip>
          <a:stretch>
            <a:fillRect/>
          </a:stretch>
        </p:blipFill>
        <p:spPr>
          <a:xfrm>
            <a:off x="209725" y="1989300"/>
            <a:ext cx="4091850" cy="2734149"/>
          </a:xfrm>
          <a:prstGeom prst="rect">
            <a:avLst/>
          </a:prstGeom>
          <a:noFill/>
          <a:ln>
            <a:noFill/>
          </a:ln>
        </p:spPr>
      </p:pic>
      <p:pic>
        <p:nvPicPr>
          <p:cNvPr id="122" name="Shape 122"/>
          <p:cNvPicPr preferRelativeResize="0"/>
          <p:nvPr/>
        </p:nvPicPr>
        <p:blipFill>
          <a:blip r:embed="rId4">
            <a:alphaModFix/>
          </a:blip>
          <a:stretch>
            <a:fillRect/>
          </a:stretch>
        </p:blipFill>
        <p:spPr>
          <a:xfrm>
            <a:off x="4572000" y="1947275"/>
            <a:ext cx="4217651" cy="28182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Creating custom msg and srv</a:t>
            </a:r>
            <a:endParaRPr/>
          </a:p>
        </p:txBody>
      </p:sp>
      <p:sp>
        <p:nvSpPr>
          <p:cNvPr id="128" name="Shape 1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-Now uncomment the add_service_files() function, delete the </a:t>
            </a:r>
            <a:r>
              <a:rPr lang="en"/>
              <a:t>placeholder</a:t>
            </a:r>
            <a:r>
              <a:rPr lang="en"/>
              <a:t> srvs and add yours to it </a:t>
            </a:r>
            <a:endParaRPr/>
          </a:p>
          <a:p>
            <a:pPr indent="0" lvl="0" marL="0" rtl="0">
              <a:spcBef>
                <a:spcPts val="1600"/>
              </a:spcBef>
              <a:spcAft>
                <a:spcPts val="1600"/>
              </a:spcAft>
              <a:buNone/>
            </a:pPr>
            <a:r>
              <a:t/>
            </a:r>
            <a:endParaRPr/>
          </a:p>
        </p:txBody>
      </p:sp>
      <p:pic>
        <p:nvPicPr>
          <p:cNvPr id="129" name="Shape 129"/>
          <p:cNvPicPr preferRelativeResize="0"/>
          <p:nvPr/>
        </p:nvPicPr>
        <p:blipFill>
          <a:blip r:embed="rId3">
            <a:alphaModFix/>
          </a:blip>
          <a:stretch>
            <a:fillRect/>
          </a:stretch>
        </p:blipFill>
        <p:spPr>
          <a:xfrm>
            <a:off x="237175" y="2100587"/>
            <a:ext cx="3723876" cy="2488250"/>
          </a:xfrm>
          <a:prstGeom prst="rect">
            <a:avLst/>
          </a:prstGeom>
          <a:noFill/>
          <a:ln>
            <a:noFill/>
          </a:ln>
        </p:spPr>
      </p:pic>
      <p:pic>
        <p:nvPicPr>
          <p:cNvPr id="130" name="Shape 130"/>
          <p:cNvPicPr preferRelativeResize="0"/>
          <p:nvPr/>
        </p:nvPicPr>
        <p:blipFill>
          <a:blip r:embed="rId4">
            <a:alphaModFix/>
          </a:blip>
          <a:stretch>
            <a:fillRect/>
          </a:stretch>
        </p:blipFill>
        <p:spPr>
          <a:xfrm>
            <a:off x="4321649" y="2100570"/>
            <a:ext cx="3848825" cy="257175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Creating custom msg and srv</a:t>
            </a:r>
            <a:endParaRPr/>
          </a:p>
        </p:txBody>
      </p:sp>
      <p:sp>
        <p:nvSpPr>
          <p:cNvPr id="136" name="Shape 1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-Now find the add_message_files() </a:t>
            </a:r>
            <a:r>
              <a:rPr lang="en"/>
              <a:t>function uncomment it and replace the placeholder msg files with the one we made</a:t>
            </a:r>
            <a:endParaRPr/>
          </a:p>
          <a:p>
            <a:pPr indent="0" lvl="0" marL="0">
              <a:spcBef>
                <a:spcPts val="1600"/>
              </a:spcBef>
              <a:spcAft>
                <a:spcPts val="1600"/>
              </a:spcAft>
              <a:buNone/>
            </a:pPr>
            <a:r>
              <a:rPr lang="en"/>
              <a:t> </a:t>
            </a:r>
            <a:endParaRPr/>
          </a:p>
        </p:txBody>
      </p:sp>
      <p:pic>
        <p:nvPicPr>
          <p:cNvPr id="137" name="Shape 137"/>
          <p:cNvPicPr preferRelativeResize="0"/>
          <p:nvPr/>
        </p:nvPicPr>
        <p:blipFill>
          <a:blip r:embed="rId3">
            <a:alphaModFix/>
          </a:blip>
          <a:stretch>
            <a:fillRect/>
          </a:stretch>
        </p:blipFill>
        <p:spPr>
          <a:xfrm>
            <a:off x="4572000" y="1865550"/>
            <a:ext cx="4312274" cy="2881420"/>
          </a:xfrm>
          <a:prstGeom prst="rect">
            <a:avLst/>
          </a:prstGeom>
          <a:noFill/>
          <a:ln>
            <a:noFill/>
          </a:ln>
        </p:spPr>
      </p:pic>
      <p:pic>
        <p:nvPicPr>
          <p:cNvPr id="138" name="Shape 138"/>
          <p:cNvPicPr preferRelativeResize="0"/>
          <p:nvPr/>
        </p:nvPicPr>
        <p:blipFill>
          <a:blip r:embed="rId4">
            <a:alphaModFix/>
          </a:blip>
          <a:stretch>
            <a:fillRect/>
          </a:stretch>
        </p:blipFill>
        <p:spPr>
          <a:xfrm>
            <a:off x="74500" y="1865550"/>
            <a:ext cx="4312274" cy="28814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Creating custom msg and srv</a:t>
            </a:r>
            <a:endParaRPr/>
          </a:p>
        </p:txBody>
      </p:sp>
      <p:sp>
        <p:nvSpPr>
          <p:cNvPr id="144" name="Shape 14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-Finally uncomment the generate_messages() </a:t>
            </a:r>
            <a:endParaRPr/>
          </a:p>
          <a:p>
            <a:pPr indent="0" lvl="0" marL="0">
              <a:spcBef>
                <a:spcPts val="1600"/>
              </a:spcBef>
              <a:spcAft>
                <a:spcPts val="1600"/>
              </a:spcAft>
              <a:buNone/>
            </a:pPr>
            <a:r>
              <a:rPr lang="en"/>
              <a:t>-and run catkin_make </a:t>
            </a:r>
            <a:endParaRPr/>
          </a:p>
        </p:txBody>
      </p:sp>
      <p:pic>
        <p:nvPicPr>
          <p:cNvPr id="145" name="Shape 145"/>
          <p:cNvPicPr preferRelativeResize="0"/>
          <p:nvPr/>
        </p:nvPicPr>
        <p:blipFill>
          <a:blip r:embed="rId3">
            <a:alphaModFix/>
          </a:blip>
          <a:stretch>
            <a:fillRect/>
          </a:stretch>
        </p:blipFill>
        <p:spPr>
          <a:xfrm>
            <a:off x="191450" y="2315350"/>
            <a:ext cx="3957625" cy="2644450"/>
          </a:xfrm>
          <a:prstGeom prst="rect">
            <a:avLst/>
          </a:prstGeom>
          <a:noFill/>
          <a:ln>
            <a:noFill/>
          </a:ln>
        </p:spPr>
      </p:pic>
      <p:pic>
        <p:nvPicPr>
          <p:cNvPr id="146" name="Shape 146"/>
          <p:cNvPicPr preferRelativeResize="0"/>
          <p:nvPr/>
        </p:nvPicPr>
        <p:blipFill>
          <a:blip r:embed="rId4">
            <a:alphaModFix/>
          </a:blip>
          <a:stretch>
            <a:fillRect/>
          </a:stretch>
        </p:blipFill>
        <p:spPr>
          <a:xfrm>
            <a:off x="4279871" y="2200525"/>
            <a:ext cx="4129475" cy="275927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Creating custom msg and srv</a:t>
            </a:r>
            <a:endParaRPr/>
          </a:p>
        </p:txBody>
      </p:sp>
      <p:sp>
        <p:nvSpPr>
          <p:cNvPr id="152" name="Shape 15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a:t>-After running catkin_make you can find the header files generated for the msg and srv files in the ~/catkin_ws/devel/include/[your package name] directory</a:t>
            </a:r>
            <a:endParaRPr/>
          </a:p>
        </p:txBody>
      </p:sp>
      <p:pic>
        <p:nvPicPr>
          <p:cNvPr id="153" name="Shape 153"/>
          <p:cNvPicPr preferRelativeResize="0"/>
          <p:nvPr/>
        </p:nvPicPr>
        <p:blipFill>
          <a:blip r:embed="rId3">
            <a:alphaModFix/>
          </a:blip>
          <a:stretch>
            <a:fillRect/>
          </a:stretch>
        </p:blipFill>
        <p:spPr>
          <a:xfrm>
            <a:off x="2719050" y="1953419"/>
            <a:ext cx="3705900" cy="27112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Running rosservice from a node</a:t>
            </a:r>
            <a:endParaRPr/>
          </a:p>
        </p:txBody>
      </p:sp>
      <p:sp>
        <p:nvSpPr>
          <p:cNvPr id="159" name="Shape 15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-There are two sets of code when running a rosservice from a node:</a:t>
            </a:r>
            <a:endParaRPr/>
          </a:p>
          <a:p>
            <a:pPr indent="0" lvl="0" marL="0">
              <a:spcBef>
                <a:spcPts val="1600"/>
              </a:spcBef>
              <a:spcAft>
                <a:spcPts val="0"/>
              </a:spcAft>
              <a:buNone/>
            </a:pPr>
            <a:r>
              <a:rPr lang="en"/>
              <a:t>	-Server</a:t>
            </a:r>
            <a:endParaRPr/>
          </a:p>
          <a:p>
            <a:pPr indent="0" lvl="0" marL="0">
              <a:spcBef>
                <a:spcPts val="1600"/>
              </a:spcBef>
              <a:spcAft>
                <a:spcPts val="0"/>
              </a:spcAft>
              <a:buNone/>
            </a:pPr>
            <a:r>
              <a:rPr lang="en"/>
              <a:t>		-The code that is waiting for a request and sending a response</a:t>
            </a:r>
            <a:endParaRPr/>
          </a:p>
          <a:p>
            <a:pPr indent="0" lvl="0" marL="0">
              <a:spcBef>
                <a:spcPts val="1600"/>
              </a:spcBef>
              <a:spcAft>
                <a:spcPts val="0"/>
              </a:spcAft>
              <a:buNone/>
            </a:pPr>
            <a:r>
              <a:rPr lang="en"/>
              <a:t>	-Client</a:t>
            </a:r>
            <a:endParaRPr/>
          </a:p>
          <a:p>
            <a:pPr indent="0" lvl="0" marL="0">
              <a:spcBef>
                <a:spcPts val="1600"/>
              </a:spcBef>
              <a:spcAft>
                <a:spcPts val="1600"/>
              </a:spcAft>
              <a:buNone/>
            </a:pPr>
            <a:r>
              <a:rPr lang="en"/>
              <a:t>		-The code sending the request and waiting for the response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Running rosservice from a node</a:t>
            </a:r>
            <a:endParaRPr/>
          </a:p>
        </p:txBody>
      </p:sp>
      <p:sp>
        <p:nvSpPr>
          <p:cNvPr id="165" name="Shape 16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-Please refer to the “server” code </a:t>
            </a:r>
            <a:endParaRPr/>
          </a:p>
          <a:p>
            <a:pPr indent="0" lvl="0" marL="0">
              <a:spcBef>
                <a:spcPts val="1600"/>
              </a:spcBef>
              <a:spcAft>
                <a:spcPts val="0"/>
              </a:spcAft>
              <a:buNone/>
            </a:pPr>
            <a:r>
              <a:rPr lang="en"/>
              <a:t>#include “test_pkg/AddTwoInts.h”</a:t>
            </a:r>
            <a:endParaRPr/>
          </a:p>
          <a:p>
            <a:pPr indent="0" lvl="0" marL="0">
              <a:spcBef>
                <a:spcPts val="1600"/>
              </a:spcBef>
              <a:spcAft>
                <a:spcPts val="1600"/>
              </a:spcAft>
              <a:buNone/>
            </a:pPr>
            <a:r>
              <a:rPr lang="en"/>
              <a:t>This is to add the srv to this code so we can use it. All msg and srv files made have a corresponding .h file in the build folder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Running rosservice from a node</a:t>
            </a:r>
            <a:endParaRPr/>
          </a:p>
        </p:txBody>
      </p:sp>
      <p:sp>
        <p:nvSpPr>
          <p:cNvPr id="171" name="Shape 17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lnSpc>
                <a:spcPct val="100000"/>
              </a:lnSpc>
              <a:spcBef>
                <a:spcPts val="0"/>
              </a:spcBef>
              <a:spcAft>
                <a:spcPts val="0"/>
              </a:spcAft>
              <a:buNone/>
            </a:pPr>
            <a:r>
              <a:rPr lang="en"/>
              <a:t>bool add(test_pkg::AddTwoInts::Request    &amp;request,</a:t>
            </a:r>
            <a:endParaRPr/>
          </a:p>
          <a:p>
            <a:pPr indent="457200" lvl="0" marL="457200" rtl="0">
              <a:lnSpc>
                <a:spcPct val="100000"/>
              </a:lnSpc>
              <a:spcBef>
                <a:spcPts val="0"/>
              </a:spcBef>
              <a:spcAft>
                <a:spcPts val="0"/>
              </a:spcAft>
              <a:buNone/>
            </a:pPr>
            <a:r>
              <a:rPr lang="en"/>
              <a:t> test_pkg::AddTwoInts::Response &amp;response)</a:t>
            </a:r>
            <a:endParaRPr/>
          </a:p>
          <a:p>
            <a:pPr indent="0" lvl="0" marL="0" rtl="0">
              <a:lnSpc>
                <a:spcPct val="100000"/>
              </a:lnSpc>
              <a:spcBef>
                <a:spcPts val="0"/>
              </a:spcBef>
              <a:spcAft>
                <a:spcPts val="0"/>
              </a:spcAft>
              <a:buNone/>
            </a:pPr>
            <a:r>
              <a:rPr lang="en"/>
              <a:t>{</a:t>
            </a:r>
            <a:endParaRPr/>
          </a:p>
          <a:p>
            <a:pPr indent="0" lvl="0" marL="0" rtl="0">
              <a:lnSpc>
                <a:spcPct val="100000"/>
              </a:lnSpc>
              <a:spcBef>
                <a:spcPts val="0"/>
              </a:spcBef>
              <a:spcAft>
                <a:spcPts val="0"/>
              </a:spcAft>
              <a:buNone/>
            </a:pPr>
            <a:r>
              <a:rPr lang="en"/>
              <a:t>response.sum = request.a + request.b;</a:t>
            </a:r>
            <a:endParaRPr/>
          </a:p>
          <a:p>
            <a:pPr indent="0" lvl="0" marL="0" rtl="0">
              <a:lnSpc>
                <a:spcPct val="100000"/>
              </a:lnSpc>
              <a:spcBef>
                <a:spcPts val="0"/>
              </a:spcBef>
              <a:spcAft>
                <a:spcPts val="0"/>
              </a:spcAft>
              <a:buNone/>
            </a:pPr>
            <a:r>
              <a:rPr lang="en"/>
              <a:t>ROS_INFO(“request: x=%ld, y=%ld”,(long int)request.a, (long int)request.b);</a:t>
            </a:r>
            <a:endParaRPr/>
          </a:p>
          <a:p>
            <a:pPr indent="0" lvl="0" marL="0" rtl="0">
              <a:lnSpc>
                <a:spcPct val="100000"/>
              </a:lnSpc>
              <a:spcBef>
                <a:spcPts val="0"/>
              </a:spcBef>
              <a:spcAft>
                <a:spcPts val="0"/>
              </a:spcAft>
              <a:buNone/>
            </a:pPr>
            <a:r>
              <a:rPr lang="en"/>
              <a:t>ROS_INFO(“sending back response: %ld”, (long int)response.sum);</a:t>
            </a:r>
            <a:endParaRPr/>
          </a:p>
          <a:p>
            <a:pPr indent="0" lvl="0" marL="0" rtl="0">
              <a:lnSpc>
                <a:spcPct val="100000"/>
              </a:lnSpc>
              <a:spcBef>
                <a:spcPts val="0"/>
              </a:spcBef>
              <a:spcAft>
                <a:spcPts val="0"/>
              </a:spcAft>
              <a:buNone/>
            </a:pPr>
            <a:r>
              <a:rPr lang="en"/>
              <a:t>return true;</a:t>
            </a:r>
            <a:endParaRPr/>
          </a:p>
          <a:p>
            <a:pPr indent="0" lvl="0" marL="0" rtl="0">
              <a:lnSpc>
                <a:spcPct val="100000"/>
              </a:lnSpc>
              <a:spcBef>
                <a:spcPts val="0"/>
              </a:spcBef>
              <a:spcAft>
                <a:spcPts val="0"/>
              </a:spcAft>
              <a:buNone/>
            </a:pPr>
            <a:r>
              <a:rPr lang="en"/>
              <a:t>}</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The function used to when a request is sent to the server from the client. Similar to how a subscriber runs when a msg is </a:t>
            </a:r>
            <a:r>
              <a:rPr lang="en"/>
              <a:t>received</a:t>
            </a:r>
            <a:r>
              <a:rPr lang="en"/>
              <a:t> over a topic these functions need to be bool so as to know if the service is </a:t>
            </a:r>
            <a:r>
              <a:rPr lang="en"/>
              <a:t>successful</a:t>
            </a:r>
            <a:r>
              <a:rPr lang="en"/>
              <a:t> or not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Running rosservice from a node</a:t>
            </a:r>
            <a:endParaRPr/>
          </a:p>
        </p:txBody>
      </p:sp>
      <p:sp>
        <p:nvSpPr>
          <p:cNvPr id="177" name="Shape 17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ros::ServiceServer service = n.advertiseService(“add_two_ints”, add);</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Similar to how a msg is sent over a topic there is a name for each service that the request and response must be sent over.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Running rosservice from a node</a:t>
            </a:r>
            <a:endParaRPr/>
          </a:p>
        </p:txBody>
      </p:sp>
      <p:sp>
        <p:nvSpPr>
          <p:cNvPr id="183" name="Shape 18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-Please refer to the “client” code</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#include “test_pkg/AddTwoInts.h”</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Don’t forget to add the header for the srv so the code know the format</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Agenda</a:t>
            </a:r>
            <a:endParaRPr/>
          </a:p>
        </p:txBody>
      </p:sp>
      <p:sp>
        <p:nvSpPr>
          <p:cNvPr id="64" name="Shape 6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-Creating custom msg and srv</a:t>
            </a:r>
            <a:endParaRPr/>
          </a:p>
          <a:p>
            <a:pPr indent="0" lvl="0" marL="0">
              <a:spcBef>
                <a:spcPts val="1600"/>
              </a:spcBef>
              <a:spcAft>
                <a:spcPts val="0"/>
              </a:spcAft>
              <a:buClr>
                <a:schemeClr val="dk1"/>
              </a:buClr>
              <a:buSzPts val="1100"/>
              <a:buFont typeface="Arial"/>
              <a:buNone/>
            </a:pPr>
            <a:r>
              <a:rPr lang="en"/>
              <a:t>-Running rosservice from a node</a:t>
            </a:r>
            <a:endParaRPr/>
          </a:p>
          <a:p>
            <a:pPr indent="0" lvl="0" marL="0">
              <a:spcBef>
                <a:spcPts val="1600"/>
              </a:spcBef>
              <a:spcAft>
                <a:spcPts val="0"/>
              </a:spcAft>
              <a:buClr>
                <a:schemeClr val="dk1"/>
              </a:buClr>
              <a:buSzPts val="1100"/>
              <a:buFont typeface="Arial"/>
              <a:buNone/>
            </a:pPr>
            <a:r>
              <a:rPr lang="en"/>
              <a:t>-HW</a:t>
            </a:r>
            <a:endParaRPr/>
          </a:p>
          <a:p>
            <a:pPr indent="0" lvl="0" marL="0">
              <a:spcBef>
                <a:spcPts val="1600"/>
              </a:spcBef>
              <a:spcAft>
                <a:spcPts val="16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Running rosservice from a node</a:t>
            </a:r>
            <a:endParaRPr/>
          </a:p>
        </p:txBody>
      </p:sp>
      <p:sp>
        <p:nvSpPr>
          <p:cNvPr id="189" name="Shape 18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if(argc != 3)</a:t>
            </a:r>
            <a:endParaRPr/>
          </a:p>
          <a:p>
            <a:pPr indent="0" lvl="0" marL="0" rtl="0">
              <a:lnSpc>
                <a:spcPct val="100000"/>
              </a:lnSpc>
              <a:spcBef>
                <a:spcPts val="0"/>
              </a:spcBef>
              <a:spcAft>
                <a:spcPts val="0"/>
              </a:spcAft>
              <a:buNone/>
            </a:pPr>
            <a:r>
              <a:rPr lang="en"/>
              <a:t>{</a:t>
            </a:r>
            <a:endParaRPr/>
          </a:p>
          <a:p>
            <a:pPr indent="0" lvl="0" marL="0" rtl="0">
              <a:lnSpc>
                <a:spcPct val="100000"/>
              </a:lnSpc>
              <a:spcBef>
                <a:spcPts val="0"/>
              </a:spcBef>
              <a:spcAft>
                <a:spcPts val="0"/>
              </a:spcAft>
              <a:buNone/>
            </a:pPr>
            <a:r>
              <a:rPr lang="en"/>
              <a:t>	ROS_INFO(“usage: add_client X Y”);</a:t>
            </a:r>
            <a:endParaRPr/>
          </a:p>
          <a:p>
            <a:pPr indent="0" lvl="0" marL="0" rtl="0">
              <a:lnSpc>
                <a:spcPct val="100000"/>
              </a:lnSpc>
              <a:spcBef>
                <a:spcPts val="0"/>
              </a:spcBef>
              <a:spcAft>
                <a:spcPts val="0"/>
              </a:spcAft>
              <a:buNone/>
            </a:pPr>
            <a:r>
              <a:rPr lang="en"/>
              <a:t>	return 1;</a:t>
            </a:r>
            <a:endParaRPr/>
          </a:p>
          <a:p>
            <a:pPr indent="0" lvl="0" marL="0" rtl="0">
              <a:lnSpc>
                <a:spcPct val="100000"/>
              </a:lnSpc>
              <a:spcBef>
                <a:spcPts val="0"/>
              </a:spcBef>
              <a:spcAft>
                <a:spcPts val="0"/>
              </a:spcAft>
              <a:buNone/>
            </a:pPr>
            <a:r>
              <a:rPr lang="en"/>
              <a:t>}</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This will exit the code if the user doesn’t give the two </a:t>
            </a:r>
            <a:r>
              <a:rPr lang="en"/>
              <a:t>numbers</a:t>
            </a:r>
            <a:r>
              <a:rPr lang="en"/>
              <a:t> to add at the time of running </a:t>
            </a:r>
            <a:endParaRPr/>
          </a:p>
          <a:p>
            <a:pPr indent="0" lvl="0" marL="0" rtl="0">
              <a:lnSpc>
                <a:spcPct val="100000"/>
              </a:lnSpc>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Running rosservice from a node</a:t>
            </a:r>
            <a:endParaRPr/>
          </a:p>
        </p:txBody>
      </p:sp>
      <p:sp>
        <p:nvSpPr>
          <p:cNvPr id="195" name="Shape 19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ros::ServiceClient client = n.serviceClient&lt;test_pkg::AddTwoInts&gt;(“add_two_ints”);</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Similar to the subscriber code to tell the code where to sent the service request</a:t>
            </a:r>
            <a:endParaRPr/>
          </a:p>
          <a:p>
            <a:pPr indent="0" lvl="0" marL="0" rtl="0">
              <a:lnSpc>
                <a:spcPct val="100000"/>
              </a:lnSpc>
              <a:spcBef>
                <a:spcPts val="0"/>
              </a:spcBef>
              <a:spcAft>
                <a:spcPts val="0"/>
              </a:spcAft>
              <a:buNone/>
            </a:pPr>
            <a:r>
              <a:rPr lang="en"/>
              <a:t>Note how there isn’t a buffer variable since there is no need for one</a:t>
            </a:r>
            <a:endParaRPr/>
          </a:p>
          <a:p>
            <a:pPr indent="0" lvl="0" marL="0" rtl="0">
              <a:lnSpc>
                <a:spcPct val="100000"/>
              </a:lnSpc>
              <a:spcBef>
                <a:spcPts val="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Shape 20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Running rosservice from a node</a:t>
            </a:r>
            <a:endParaRPr/>
          </a:p>
        </p:txBody>
      </p:sp>
      <p:sp>
        <p:nvSpPr>
          <p:cNvPr id="201" name="Shape 20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test_pkg::AddTwoInts service;</a:t>
            </a:r>
            <a:endParaRPr/>
          </a:p>
          <a:p>
            <a:pPr indent="0" lvl="0" marL="0" rtl="0">
              <a:lnSpc>
                <a:spcPct val="100000"/>
              </a:lnSpc>
              <a:spcBef>
                <a:spcPts val="0"/>
              </a:spcBef>
              <a:spcAft>
                <a:spcPts val="0"/>
              </a:spcAft>
              <a:buNone/>
            </a:pPr>
            <a:r>
              <a:rPr lang="en"/>
              <a:t>service.request.a = atoll(argv[1]);</a:t>
            </a:r>
            <a:endParaRPr/>
          </a:p>
          <a:p>
            <a:pPr indent="0" lvl="0" marL="0" rtl="0">
              <a:lnSpc>
                <a:spcPct val="100000"/>
              </a:lnSpc>
              <a:spcBef>
                <a:spcPts val="0"/>
              </a:spcBef>
              <a:spcAft>
                <a:spcPts val="0"/>
              </a:spcAft>
              <a:buClr>
                <a:schemeClr val="dk1"/>
              </a:buClr>
              <a:buSzPts val="1100"/>
              <a:buFont typeface="Arial"/>
              <a:buNone/>
            </a:pPr>
            <a:r>
              <a:rPr lang="en"/>
              <a:t>s</a:t>
            </a:r>
            <a:r>
              <a:rPr lang="en"/>
              <a:t>ervice.request.b = atoll(argv[2]);</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This is defining and populating the service request to be sent to the server</a:t>
            </a:r>
            <a:endParaRPr/>
          </a:p>
          <a:p>
            <a:pPr indent="0" lvl="0" marL="0" rtl="0">
              <a:lnSpc>
                <a:spcPct val="100000"/>
              </a:lnSpc>
              <a:spcBef>
                <a:spcPts val="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Shape 20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Running rosservice from a node</a:t>
            </a:r>
            <a:endParaRPr/>
          </a:p>
        </p:txBody>
      </p:sp>
      <p:sp>
        <p:nvSpPr>
          <p:cNvPr id="207" name="Shape 20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if(client.call(service))</a:t>
            </a:r>
            <a:endParaRPr/>
          </a:p>
          <a:p>
            <a:pPr indent="0" lvl="0" marL="0" rtl="0">
              <a:lnSpc>
                <a:spcPct val="100000"/>
              </a:lnSpc>
              <a:spcBef>
                <a:spcPts val="0"/>
              </a:spcBef>
              <a:spcAft>
                <a:spcPts val="0"/>
              </a:spcAft>
              <a:buNone/>
            </a:pPr>
            <a:r>
              <a:rPr lang="en"/>
              <a:t>{</a:t>
            </a:r>
            <a:endParaRPr/>
          </a:p>
          <a:p>
            <a:pPr indent="0" lvl="0" marL="0" rtl="0">
              <a:lnSpc>
                <a:spcPct val="100000"/>
              </a:lnSpc>
              <a:spcBef>
                <a:spcPts val="0"/>
              </a:spcBef>
              <a:spcAft>
                <a:spcPts val="0"/>
              </a:spcAft>
              <a:buNone/>
            </a:pPr>
            <a:r>
              <a:rPr lang="en"/>
              <a:t>	ROS_INFO(“Sum: %ld”, (long int)service.response.sum);</a:t>
            </a:r>
            <a:endParaRPr/>
          </a:p>
          <a:p>
            <a:pPr indent="0" lvl="0" marL="0" rtl="0">
              <a:lnSpc>
                <a:spcPct val="100000"/>
              </a:lnSpc>
              <a:spcBef>
                <a:spcPts val="0"/>
              </a:spcBef>
              <a:spcAft>
                <a:spcPts val="0"/>
              </a:spcAft>
              <a:buNone/>
            </a:pPr>
            <a:r>
              <a:rPr lang="en"/>
              <a:t>}</a:t>
            </a:r>
            <a:endParaRPr/>
          </a:p>
          <a:p>
            <a:pPr indent="0" lvl="0" marL="0" rtl="0">
              <a:lnSpc>
                <a:spcPct val="100000"/>
              </a:lnSpc>
              <a:spcBef>
                <a:spcPts val="0"/>
              </a:spcBef>
              <a:spcAft>
                <a:spcPts val="0"/>
              </a:spcAft>
              <a:buNone/>
            </a:pPr>
            <a:r>
              <a:rPr lang="en"/>
              <a:t>else</a:t>
            </a:r>
            <a:endParaRPr/>
          </a:p>
          <a:p>
            <a:pPr indent="0" lvl="0" marL="0" rtl="0">
              <a:lnSpc>
                <a:spcPct val="100000"/>
              </a:lnSpc>
              <a:spcBef>
                <a:spcPts val="0"/>
              </a:spcBef>
              <a:spcAft>
                <a:spcPts val="0"/>
              </a:spcAft>
              <a:buNone/>
            </a:pPr>
            <a:r>
              <a:rPr lang="en"/>
              <a:t>{</a:t>
            </a:r>
            <a:endParaRPr/>
          </a:p>
          <a:p>
            <a:pPr indent="0" lvl="0" marL="0" rtl="0">
              <a:lnSpc>
                <a:spcPct val="100000"/>
              </a:lnSpc>
              <a:spcBef>
                <a:spcPts val="0"/>
              </a:spcBef>
              <a:spcAft>
                <a:spcPts val="0"/>
              </a:spcAft>
              <a:buNone/>
            </a:pPr>
            <a:r>
              <a:rPr lang="en"/>
              <a:t>	ROS_ERROR(“Failed to call service add_two_ints”);</a:t>
            </a:r>
            <a:endParaRPr/>
          </a:p>
          <a:p>
            <a:pPr indent="0" lvl="0" marL="0" rtl="0">
              <a:lnSpc>
                <a:spcPct val="100000"/>
              </a:lnSpc>
              <a:spcBef>
                <a:spcPts val="0"/>
              </a:spcBef>
              <a:spcAft>
                <a:spcPts val="0"/>
              </a:spcAft>
              <a:buNone/>
            </a:pPr>
            <a:r>
              <a:rPr lang="en"/>
              <a:t>	Return 1;</a:t>
            </a:r>
            <a:endParaRPr/>
          </a:p>
          <a:p>
            <a:pPr indent="0" lvl="0" marL="0" rtl="0">
              <a:lnSpc>
                <a:spcPct val="100000"/>
              </a:lnSpc>
              <a:spcBef>
                <a:spcPts val="0"/>
              </a:spcBef>
              <a:spcAft>
                <a:spcPts val="0"/>
              </a:spcAft>
              <a:buNone/>
            </a:pPr>
            <a:r>
              <a:rPr lang="en"/>
              <a:t>}</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This is the code that is sending the request and waiting for the response from the server. Though in this code it is only run once. You could run it multiple times by having it inside of a loop. There is no need for the ros::spin() code for a service.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Shape 21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Running rosservice from a node</a:t>
            </a:r>
            <a:endParaRPr/>
          </a:p>
        </p:txBody>
      </p:sp>
      <p:sp>
        <p:nvSpPr>
          <p:cNvPr id="213" name="Shape 2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a:t>-If you haven’t already add both codes into your src directory of your ros package as “server.cpp” and “client.cpp” </a:t>
            </a:r>
            <a:endParaRPr/>
          </a:p>
          <a:p>
            <a:pPr indent="0" lvl="0" marL="0" rtl="0">
              <a:lnSpc>
                <a:spcPct val="100000"/>
              </a:lnSpc>
              <a:spcBef>
                <a:spcPts val="0"/>
              </a:spcBef>
              <a:spcAft>
                <a:spcPts val="0"/>
              </a:spcAft>
              <a:buNone/>
            </a:pPr>
            <a:r>
              <a:rPr lang="en"/>
              <a:t>-Then open your CMakeLists.txt file and add the codes as executables by adding the following code to the bottom of your file.</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lang="en"/>
              <a:t>add_executable(add_server src/server.cpp)</a:t>
            </a:r>
            <a:endParaRPr/>
          </a:p>
          <a:p>
            <a:pPr indent="0" lvl="0" marL="0" rtl="0">
              <a:lnSpc>
                <a:spcPct val="100000"/>
              </a:lnSpc>
              <a:spcBef>
                <a:spcPts val="0"/>
              </a:spcBef>
              <a:spcAft>
                <a:spcPts val="0"/>
              </a:spcAft>
              <a:buNone/>
            </a:pPr>
            <a:r>
              <a:rPr lang="en"/>
              <a:t>target_link_libraries(add_server ${catkin_LIBRARIES})</a:t>
            </a:r>
            <a:endParaRPr/>
          </a:p>
          <a:p>
            <a:pPr indent="0" lvl="0" marL="0" rtl="0">
              <a:lnSpc>
                <a:spcPct val="100000"/>
              </a:lnSpc>
              <a:spcBef>
                <a:spcPts val="0"/>
              </a:spcBef>
              <a:spcAft>
                <a:spcPts val="0"/>
              </a:spcAft>
              <a:buNone/>
            </a:pPr>
            <a:r>
              <a:rPr lang="en"/>
              <a:t>add_dependencies(add_server test_pkg_gencpp)</a:t>
            </a:r>
            <a:endParaRPr/>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Clr>
                <a:schemeClr val="dk1"/>
              </a:buClr>
              <a:buSzPts val="1100"/>
              <a:buFont typeface="Arial"/>
              <a:buNone/>
            </a:pPr>
            <a:r>
              <a:rPr lang="en"/>
              <a:t>add_executable(add_client src/client.cpp)</a:t>
            </a:r>
            <a:endParaRPr/>
          </a:p>
          <a:p>
            <a:pPr indent="0" lvl="0" marL="0" rtl="0">
              <a:lnSpc>
                <a:spcPct val="100000"/>
              </a:lnSpc>
              <a:spcBef>
                <a:spcPts val="0"/>
              </a:spcBef>
              <a:spcAft>
                <a:spcPts val="0"/>
              </a:spcAft>
              <a:buClr>
                <a:schemeClr val="dk1"/>
              </a:buClr>
              <a:buSzPts val="1100"/>
              <a:buFont typeface="Arial"/>
              <a:buNone/>
            </a:pPr>
            <a:r>
              <a:rPr lang="en"/>
              <a:t>target_link_libraries(add_client ${catkin_LIBRARIES})</a:t>
            </a:r>
            <a:endParaRPr/>
          </a:p>
          <a:p>
            <a:pPr indent="0" lvl="0" marL="0" rtl="0">
              <a:lnSpc>
                <a:spcPct val="100000"/>
              </a:lnSpc>
              <a:spcBef>
                <a:spcPts val="0"/>
              </a:spcBef>
              <a:spcAft>
                <a:spcPts val="0"/>
              </a:spcAft>
              <a:buClr>
                <a:schemeClr val="dk1"/>
              </a:buClr>
              <a:buSzPts val="1100"/>
              <a:buFont typeface="Arial"/>
              <a:buNone/>
            </a:pPr>
            <a:r>
              <a:rPr lang="en"/>
              <a:t>add_dependencies(add_client test_pkg_gencpp)</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Running rosservice from a node</a:t>
            </a:r>
            <a:endParaRPr/>
          </a:p>
          <a:p>
            <a:pPr indent="0" lvl="0" marL="0">
              <a:spcBef>
                <a:spcPts val="0"/>
              </a:spcBef>
              <a:spcAft>
                <a:spcPts val="0"/>
              </a:spcAft>
              <a:buNone/>
            </a:pPr>
            <a:r>
              <a:t/>
            </a:r>
            <a:endParaRPr/>
          </a:p>
        </p:txBody>
      </p:sp>
      <p:sp>
        <p:nvSpPr>
          <p:cNvPr id="219" name="Shape 2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-Finally run catkin_make from your workspace directory</a:t>
            </a:r>
            <a:endParaRPr/>
          </a:p>
          <a:p>
            <a:pPr indent="0" lvl="0" marL="0">
              <a:spcBef>
                <a:spcPts val="1600"/>
              </a:spcBef>
              <a:spcAft>
                <a:spcPts val="0"/>
              </a:spcAft>
              <a:buNone/>
            </a:pPr>
            <a:r>
              <a:rPr lang="en"/>
              <a:t>-To run the service run </a:t>
            </a:r>
            <a:endParaRPr/>
          </a:p>
          <a:p>
            <a:pPr indent="0" lvl="0" marL="0">
              <a:spcBef>
                <a:spcPts val="1600"/>
              </a:spcBef>
              <a:spcAft>
                <a:spcPts val="0"/>
              </a:spcAft>
              <a:buNone/>
            </a:pPr>
            <a:r>
              <a:rPr lang="en"/>
              <a:t>	$ roscore</a:t>
            </a:r>
            <a:endParaRPr/>
          </a:p>
          <a:p>
            <a:pPr indent="0" lvl="0" marL="0">
              <a:spcBef>
                <a:spcPts val="1600"/>
              </a:spcBef>
              <a:spcAft>
                <a:spcPts val="0"/>
              </a:spcAft>
              <a:buNone/>
            </a:pPr>
            <a:r>
              <a:rPr lang="en"/>
              <a:t>-Then in another shell run</a:t>
            </a:r>
            <a:endParaRPr/>
          </a:p>
          <a:p>
            <a:pPr indent="0" lvl="0" marL="0">
              <a:spcBef>
                <a:spcPts val="1600"/>
              </a:spcBef>
              <a:spcAft>
                <a:spcPts val="0"/>
              </a:spcAft>
              <a:buNone/>
            </a:pPr>
            <a:r>
              <a:rPr lang="en"/>
              <a:t>	$ rosrun [your package name] add_server</a:t>
            </a:r>
            <a:endParaRPr/>
          </a:p>
          <a:p>
            <a:pPr indent="0" lvl="0" marL="0">
              <a:spcBef>
                <a:spcPts val="1600"/>
              </a:spcBef>
              <a:spcAft>
                <a:spcPts val="0"/>
              </a:spcAft>
              <a:buNone/>
            </a:pPr>
            <a:r>
              <a:rPr lang="en"/>
              <a:t>-Finally in another shell run</a:t>
            </a:r>
            <a:endParaRPr/>
          </a:p>
          <a:p>
            <a:pPr indent="0" lvl="0" marL="0">
              <a:spcBef>
                <a:spcPts val="1600"/>
              </a:spcBef>
              <a:spcAft>
                <a:spcPts val="1600"/>
              </a:spcAft>
              <a:buNone/>
            </a:pPr>
            <a:r>
              <a:rPr lang="en"/>
              <a:t>	$ rosrun </a:t>
            </a:r>
            <a:r>
              <a:rPr lang="en"/>
              <a:t>[your package name] add_client 5 2</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HW</a:t>
            </a:r>
            <a:endParaRPr/>
          </a:p>
        </p:txBody>
      </p:sp>
      <p:sp>
        <p:nvSpPr>
          <p:cNvPr id="225" name="Shape 2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t>
            </a:r>
            <a:r>
              <a:rPr lang="en"/>
              <a:t>Create a node that allows you to run the clear, reset, kill, and spawn services all from one node that is able to freely do it for up to 3 different turtles. You should still be able to freely move all three individually from each other.</a:t>
            </a:r>
            <a:endParaRPr/>
          </a:p>
          <a:p>
            <a:pPr indent="0" lvl="0" marL="0">
              <a:spcBef>
                <a:spcPts val="1600"/>
              </a:spcBef>
              <a:spcAft>
                <a:spcPts val="0"/>
              </a:spcAft>
              <a:buNone/>
            </a:pPr>
            <a:r>
              <a:rPr lang="en"/>
              <a:t>-Edit your previous node so that you can send a custom msg to another node you will make that can call the clear, reset, kill, spawn, and one of the teleport services at will for up to three turtles. After which it will tell the user to “stop spawning turtles”</a:t>
            </a:r>
            <a:endParaRPr/>
          </a:p>
          <a:p>
            <a:pPr indent="0" lvl="0" marL="0">
              <a:spcBef>
                <a:spcPts val="1600"/>
              </a:spcBef>
              <a:spcAft>
                <a:spcPts val="0"/>
              </a:spcAft>
              <a:buNone/>
            </a:pPr>
            <a:r>
              <a:rPr lang="en"/>
              <a:t>-the location for the teleports are the center, top left, and top right of the simulator.</a:t>
            </a:r>
            <a:endParaRPr/>
          </a:p>
          <a:p>
            <a:pPr indent="0" lvl="0" marL="0">
              <a:spcBef>
                <a:spcPts val="1600"/>
              </a:spcBef>
              <a:spcAft>
                <a:spcPts val="0"/>
              </a:spcAft>
              <a:buNone/>
            </a:pPr>
            <a:r>
              <a:rPr lang="en"/>
              <a:t>	-hint: use the teleport_absolute or teleport_relative services to do this.</a:t>
            </a:r>
            <a:endParaRPr/>
          </a:p>
          <a:p>
            <a:pPr indent="0" lvl="0" marL="0">
              <a:spcBef>
                <a:spcPts val="1600"/>
              </a:spcBef>
              <a:spcAft>
                <a:spcPts val="1600"/>
              </a:spcAft>
              <a:buNone/>
            </a:pPr>
            <a:r>
              <a:rPr lang="en"/>
              <a:t>	-extra credit if you can choose which turtle goes where when teleporting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nvSpPr>
        <p:spPr>
          <a:xfrm>
            <a:off x="5369475" y="1825125"/>
            <a:ext cx="3251400" cy="287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Srv </a:t>
            </a:r>
            <a:r>
              <a:rPr lang="en"/>
              <a:t>(AddTwoInts.srv)</a:t>
            </a:r>
            <a:endParaRPr/>
          </a:p>
          <a:p>
            <a:pPr indent="0" lvl="0" marL="0" rtl="0">
              <a:spcBef>
                <a:spcPts val="0"/>
              </a:spcBef>
              <a:spcAft>
                <a:spcPts val="0"/>
              </a:spcAft>
              <a:buNone/>
            </a:pPr>
            <a:r>
              <a:rPr lang="en"/>
              <a:t>int64 a</a:t>
            </a:r>
            <a:endParaRPr>
              <a:solidFill>
                <a:schemeClr val="dk1"/>
              </a:solidFill>
            </a:endParaRPr>
          </a:p>
          <a:p>
            <a:pPr indent="0" lvl="0" marL="0" rtl="0">
              <a:spcBef>
                <a:spcPts val="0"/>
              </a:spcBef>
              <a:spcAft>
                <a:spcPts val="0"/>
              </a:spcAft>
              <a:buNone/>
            </a:pPr>
            <a:r>
              <a:rPr lang="en">
                <a:solidFill>
                  <a:schemeClr val="dk1"/>
                </a:solidFill>
              </a:rPr>
              <a:t>int64 b</a:t>
            </a:r>
            <a:endParaRPr>
              <a:solidFill>
                <a:schemeClr val="dk1"/>
              </a:solidFill>
            </a:endParaRPr>
          </a:p>
          <a:p>
            <a:pPr indent="0" lvl="0" marL="0" rtl="0">
              <a:spcBef>
                <a:spcPts val="0"/>
              </a:spcBef>
              <a:spcAft>
                <a:spcPts val="0"/>
              </a:spcAft>
              <a:buNone/>
            </a:pPr>
            <a:r>
              <a:rPr lang="en">
                <a:solidFill>
                  <a:schemeClr val="dk1"/>
                </a:solidFill>
              </a:rPr>
              <a:t>---</a:t>
            </a:r>
            <a:endParaRPr>
              <a:solidFill>
                <a:schemeClr val="dk1"/>
              </a:solidFill>
            </a:endParaRPr>
          </a:p>
          <a:p>
            <a:pPr indent="0" lvl="0" marL="0" rtl="0">
              <a:spcBef>
                <a:spcPts val="0"/>
              </a:spcBef>
              <a:spcAft>
                <a:spcPts val="0"/>
              </a:spcAft>
              <a:buNone/>
            </a:pPr>
            <a:r>
              <a:rPr lang="en">
                <a:solidFill>
                  <a:schemeClr val="dk1"/>
                </a:solidFill>
              </a:rPr>
              <a:t>int64 sum</a:t>
            </a:r>
            <a:endParaRPr>
              <a:solidFill>
                <a:schemeClr val="dk1"/>
              </a:solidFill>
            </a:endParaRPr>
          </a:p>
          <a:p>
            <a:pPr indent="0" lvl="0" marL="0" rtl="0">
              <a:spcBef>
                <a:spcPts val="0"/>
              </a:spcBef>
              <a:spcAft>
                <a:spcPts val="0"/>
              </a:spcAft>
              <a:buNone/>
            </a:pPr>
            <a:r>
              <a:t/>
            </a:r>
            <a:endParaRPr>
              <a:solidFill>
                <a:schemeClr val="dk1"/>
              </a:solidFill>
            </a:endParaRPr>
          </a:p>
        </p:txBody>
      </p:sp>
      <p:sp>
        <p:nvSpPr>
          <p:cNvPr id="70" name="Shape 7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Creating custom msg and srv</a:t>
            </a:r>
            <a:endParaRPr/>
          </a:p>
        </p:txBody>
      </p:sp>
      <p:sp>
        <p:nvSpPr>
          <p:cNvPr id="71" name="Shape 71"/>
          <p:cNvSpPr txBox="1"/>
          <p:nvPr>
            <p:ph idx="1" type="body"/>
          </p:nvPr>
        </p:nvSpPr>
        <p:spPr>
          <a:xfrm>
            <a:off x="311700" y="115247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-what does a msg and a srv look like and what are the differences?</a:t>
            </a:r>
            <a:endParaRPr/>
          </a:p>
          <a:p>
            <a:pPr indent="0" lvl="0" marL="0">
              <a:spcBef>
                <a:spcPts val="1600"/>
              </a:spcBef>
              <a:spcAft>
                <a:spcPts val="0"/>
              </a:spcAft>
              <a:buNone/>
            </a:pPr>
            <a:r>
              <a:t/>
            </a:r>
            <a:endParaRPr/>
          </a:p>
          <a:p>
            <a:pPr indent="0" lvl="0" marL="0">
              <a:spcBef>
                <a:spcPts val="1600"/>
              </a:spcBef>
              <a:spcAft>
                <a:spcPts val="1600"/>
              </a:spcAft>
              <a:buNone/>
            </a:pPr>
            <a:r>
              <a:t/>
            </a:r>
            <a:endParaRPr/>
          </a:p>
        </p:txBody>
      </p:sp>
      <p:sp>
        <p:nvSpPr>
          <p:cNvPr id="72" name="Shape 72"/>
          <p:cNvSpPr txBox="1"/>
          <p:nvPr/>
        </p:nvSpPr>
        <p:spPr>
          <a:xfrm>
            <a:off x="519400" y="1825125"/>
            <a:ext cx="3251400" cy="287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Msg (Pose.msg)</a:t>
            </a:r>
            <a:endParaRPr/>
          </a:p>
          <a:p>
            <a:pPr indent="0" lvl="0" marL="0">
              <a:spcBef>
                <a:spcPts val="0"/>
              </a:spcBef>
              <a:spcAft>
                <a:spcPts val="0"/>
              </a:spcAft>
              <a:buNone/>
            </a:pPr>
            <a:r>
              <a:rPr lang="en"/>
              <a:t>float32 x</a:t>
            </a:r>
            <a:endParaRPr/>
          </a:p>
          <a:p>
            <a:pPr indent="0" lvl="0" marL="0">
              <a:spcBef>
                <a:spcPts val="0"/>
              </a:spcBef>
              <a:spcAft>
                <a:spcPts val="0"/>
              </a:spcAft>
              <a:buNone/>
            </a:pPr>
            <a:r>
              <a:rPr lang="en"/>
              <a:t>float32 y</a:t>
            </a:r>
            <a:endParaRPr/>
          </a:p>
          <a:p>
            <a:pPr indent="0" lvl="0" marL="0">
              <a:spcBef>
                <a:spcPts val="0"/>
              </a:spcBef>
              <a:spcAft>
                <a:spcPts val="0"/>
              </a:spcAft>
              <a:buNone/>
            </a:pPr>
            <a:r>
              <a:rPr lang="en">
                <a:solidFill>
                  <a:schemeClr val="dk1"/>
                </a:solidFill>
              </a:rPr>
              <a:t>float32 theta</a:t>
            </a:r>
            <a:endParaRPr>
              <a:solidFill>
                <a:schemeClr val="dk1"/>
              </a:solidFill>
            </a:endParaRPr>
          </a:p>
          <a:p>
            <a:pPr indent="0" lvl="0" marL="0">
              <a:spcBef>
                <a:spcPts val="0"/>
              </a:spcBef>
              <a:spcAft>
                <a:spcPts val="0"/>
              </a:spcAft>
              <a:buNone/>
            </a:pPr>
            <a:r>
              <a:t/>
            </a:r>
            <a:endParaRPr>
              <a:solidFill>
                <a:schemeClr val="dk1"/>
              </a:solidFill>
            </a:endParaRPr>
          </a:p>
          <a:p>
            <a:pPr indent="0" lvl="0" marL="0">
              <a:spcBef>
                <a:spcPts val="0"/>
              </a:spcBef>
              <a:spcAft>
                <a:spcPts val="0"/>
              </a:spcAft>
              <a:buNone/>
            </a:pPr>
            <a:r>
              <a:rPr lang="en">
                <a:solidFill>
                  <a:schemeClr val="dk1"/>
                </a:solidFill>
              </a:rPr>
              <a:t>float32 linear_velocity</a:t>
            </a:r>
            <a:endParaRPr>
              <a:solidFill>
                <a:schemeClr val="dk1"/>
              </a:solidFill>
            </a:endParaRPr>
          </a:p>
          <a:p>
            <a:pPr indent="0" lvl="0" marL="0" rtl="0">
              <a:spcBef>
                <a:spcPts val="0"/>
              </a:spcBef>
              <a:spcAft>
                <a:spcPts val="0"/>
              </a:spcAft>
              <a:buClr>
                <a:schemeClr val="dk1"/>
              </a:buClr>
              <a:buSzPts val="1100"/>
              <a:buFont typeface="Arial"/>
              <a:buNone/>
            </a:pPr>
            <a:r>
              <a:rPr lang="en">
                <a:solidFill>
                  <a:schemeClr val="dk1"/>
                </a:solidFill>
              </a:rPr>
              <a:t>float32 angular_velocity</a:t>
            </a:r>
            <a:endParaRPr>
              <a:solidFill>
                <a:schemeClr val="dk1"/>
              </a:solidFill>
            </a:endParaRPr>
          </a:p>
          <a:p>
            <a:pPr indent="0" lvl="0" marL="0">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nvSpPr>
        <p:spPr>
          <a:xfrm>
            <a:off x="5369475" y="1825125"/>
            <a:ext cx="3251400" cy="287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Srv (AddTwoInts.srv)</a:t>
            </a:r>
            <a:endParaRPr/>
          </a:p>
          <a:p>
            <a:pPr indent="0" lvl="0" marL="0" rtl="0">
              <a:spcBef>
                <a:spcPts val="0"/>
              </a:spcBef>
              <a:spcAft>
                <a:spcPts val="0"/>
              </a:spcAft>
              <a:buNone/>
            </a:pPr>
            <a:r>
              <a:rPr lang="en"/>
              <a:t>int64 a</a:t>
            </a:r>
            <a:endParaRPr>
              <a:solidFill>
                <a:schemeClr val="dk1"/>
              </a:solidFill>
            </a:endParaRPr>
          </a:p>
          <a:p>
            <a:pPr indent="0" lvl="0" marL="0" rtl="0">
              <a:spcBef>
                <a:spcPts val="0"/>
              </a:spcBef>
              <a:spcAft>
                <a:spcPts val="0"/>
              </a:spcAft>
              <a:buNone/>
            </a:pPr>
            <a:r>
              <a:rPr lang="en">
                <a:solidFill>
                  <a:schemeClr val="dk1"/>
                </a:solidFill>
              </a:rPr>
              <a:t>int64 b</a:t>
            </a:r>
            <a:endParaRPr>
              <a:solidFill>
                <a:schemeClr val="dk1"/>
              </a:solidFill>
            </a:endParaRPr>
          </a:p>
          <a:p>
            <a:pPr indent="0" lvl="0" marL="0" rtl="0">
              <a:spcBef>
                <a:spcPts val="0"/>
              </a:spcBef>
              <a:spcAft>
                <a:spcPts val="0"/>
              </a:spcAft>
              <a:buNone/>
            </a:pPr>
            <a:r>
              <a:rPr lang="en">
                <a:solidFill>
                  <a:schemeClr val="dk1"/>
                </a:solidFill>
              </a:rPr>
              <a:t>---</a:t>
            </a:r>
            <a:endParaRPr>
              <a:solidFill>
                <a:schemeClr val="dk1"/>
              </a:solidFill>
            </a:endParaRPr>
          </a:p>
          <a:p>
            <a:pPr indent="0" lvl="0" marL="0">
              <a:spcBef>
                <a:spcPts val="0"/>
              </a:spcBef>
              <a:spcAft>
                <a:spcPts val="0"/>
              </a:spcAft>
              <a:buNone/>
            </a:pPr>
            <a:r>
              <a:rPr lang="en">
                <a:solidFill>
                  <a:schemeClr val="dk1"/>
                </a:solidFill>
              </a:rPr>
              <a:t>int64 sum</a:t>
            </a:r>
            <a:endParaRPr>
              <a:solidFill>
                <a:schemeClr val="dk1"/>
              </a:solidFill>
            </a:endParaRPr>
          </a:p>
          <a:p>
            <a:pPr indent="0" lvl="0" marL="0">
              <a:spcBef>
                <a:spcPts val="0"/>
              </a:spcBef>
              <a:spcAft>
                <a:spcPts val="0"/>
              </a:spcAft>
              <a:buNone/>
            </a:pPr>
            <a:r>
              <a:t/>
            </a:r>
            <a:endParaRPr>
              <a:solidFill>
                <a:schemeClr val="dk1"/>
              </a:solidFill>
            </a:endParaRPr>
          </a:p>
          <a:p>
            <a:pPr indent="0" lvl="0" marL="0">
              <a:spcBef>
                <a:spcPts val="0"/>
              </a:spcBef>
              <a:spcAft>
                <a:spcPts val="0"/>
              </a:spcAft>
              <a:buNone/>
            </a:pPr>
            <a:r>
              <a:t/>
            </a:r>
            <a:endParaRPr>
              <a:solidFill>
                <a:schemeClr val="dk1"/>
              </a:solidFill>
            </a:endParaRPr>
          </a:p>
          <a:p>
            <a:pPr indent="0" lvl="0" marL="0">
              <a:spcBef>
                <a:spcPts val="0"/>
              </a:spcBef>
              <a:spcAft>
                <a:spcPts val="0"/>
              </a:spcAft>
              <a:buNone/>
            </a:pPr>
            <a:r>
              <a:t/>
            </a:r>
            <a:endParaRPr>
              <a:solidFill>
                <a:schemeClr val="dk1"/>
              </a:solidFill>
            </a:endParaRPr>
          </a:p>
          <a:p>
            <a:pPr indent="0" lvl="0" marL="0">
              <a:spcBef>
                <a:spcPts val="0"/>
              </a:spcBef>
              <a:spcAft>
                <a:spcPts val="0"/>
              </a:spcAft>
              <a:buNone/>
            </a:pPr>
            <a:r>
              <a:rPr lang="en">
                <a:solidFill>
                  <a:schemeClr val="dk1"/>
                </a:solidFill>
              </a:rPr>
              <a:t>-the first two are meant for the service to use then the last one is the response back</a:t>
            </a:r>
            <a:endParaRPr>
              <a:solidFill>
                <a:schemeClr val="dk1"/>
              </a:solidFill>
            </a:endParaRPr>
          </a:p>
          <a:p>
            <a:pPr indent="0" lvl="0" marL="0" rtl="0">
              <a:spcBef>
                <a:spcPts val="0"/>
              </a:spcBef>
              <a:spcAft>
                <a:spcPts val="0"/>
              </a:spcAft>
              <a:buNone/>
            </a:pPr>
            <a:r>
              <a:rPr lang="en">
                <a:solidFill>
                  <a:schemeClr val="dk1"/>
                </a:solidFill>
              </a:rPr>
              <a:t> </a:t>
            </a:r>
            <a:endParaRPr>
              <a:solidFill>
                <a:schemeClr val="dk1"/>
              </a:solidFill>
            </a:endParaRPr>
          </a:p>
          <a:p>
            <a:pPr indent="0" lvl="0" marL="0" rtl="0">
              <a:spcBef>
                <a:spcPts val="0"/>
              </a:spcBef>
              <a:spcAft>
                <a:spcPts val="0"/>
              </a:spcAft>
              <a:buNone/>
            </a:pPr>
            <a:r>
              <a:t/>
            </a:r>
            <a:endParaRPr>
              <a:solidFill>
                <a:schemeClr val="dk1"/>
              </a:solidFill>
            </a:endParaRPr>
          </a:p>
        </p:txBody>
      </p:sp>
      <p:sp>
        <p:nvSpPr>
          <p:cNvPr id="78" name="Shape 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Creating custom msg and srv</a:t>
            </a:r>
            <a:endParaRPr/>
          </a:p>
        </p:txBody>
      </p:sp>
      <p:sp>
        <p:nvSpPr>
          <p:cNvPr id="79" name="Shape 79"/>
          <p:cNvSpPr txBox="1"/>
          <p:nvPr>
            <p:ph idx="1" type="body"/>
          </p:nvPr>
        </p:nvSpPr>
        <p:spPr>
          <a:xfrm>
            <a:off x="311700" y="115247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 does a msg and a srv look like and what are the differences?</a:t>
            </a:r>
            <a:endParaRPr/>
          </a:p>
          <a:p>
            <a:pPr indent="0" lvl="0" marL="0" rtl="0">
              <a:spcBef>
                <a:spcPts val="1600"/>
              </a:spcBef>
              <a:spcAft>
                <a:spcPts val="0"/>
              </a:spcAft>
              <a:buNone/>
            </a:pPr>
            <a:r>
              <a:t/>
            </a:r>
            <a:endParaRPr/>
          </a:p>
          <a:p>
            <a:pPr indent="0" lvl="0" marL="0" rtl="0">
              <a:spcBef>
                <a:spcPts val="1600"/>
              </a:spcBef>
              <a:spcAft>
                <a:spcPts val="1600"/>
              </a:spcAft>
              <a:buNone/>
            </a:pPr>
            <a:r>
              <a:t/>
            </a:r>
            <a:endParaRPr/>
          </a:p>
        </p:txBody>
      </p:sp>
      <p:sp>
        <p:nvSpPr>
          <p:cNvPr id="80" name="Shape 80"/>
          <p:cNvSpPr txBox="1"/>
          <p:nvPr/>
        </p:nvSpPr>
        <p:spPr>
          <a:xfrm>
            <a:off x="519400" y="1825125"/>
            <a:ext cx="3251400" cy="229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Msg (Pose.msg)</a:t>
            </a:r>
            <a:endParaRPr/>
          </a:p>
          <a:p>
            <a:pPr indent="0" lvl="0" marL="0" rtl="0">
              <a:spcBef>
                <a:spcPts val="0"/>
              </a:spcBef>
              <a:spcAft>
                <a:spcPts val="0"/>
              </a:spcAft>
              <a:buNone/>
            </a:pPr>
            <a:r>
              <a:rPr lang="en"/>
              <a:t>float32 x</a:t>
            </a:r>
            <a:endParaRPr/>
          </a:p>
          <a:p>
            <a:pPr indent="0" lvl="0" marL="0" rtl="0">
              <a:spcBef>
                <a:spcPts val="0"/>
              </a:spcBef>
              <a:spcAft>
                <a:spcPts val="0"/>
              </a:spcAft>
              <a:buNone/>
            </a:pPr>
            <a:r>
              <a:rPr lang="en"/>
              <a:t>float32 y</a:t>
            </a:r>
            <a:endParaRPr/>
          </a:p>
          <a:p>
            <a:pPr indent="0" lvl="0" marL="0" rtl="0">
              <a:spcBef>
                <a:spcPts val="0"/>
              </a:spcBef>
              <a:spcAft>
                <a:spcPts val="0"/>
              </a:spcAft>
              <a:buNone/>
            </a:pPr>
            <a:r>
              <a:rPr lang="en">
                <a:solidFill>
                  <a:schemeClr val="dk1"/>
                </a:solidFill>
              </a:rPr>
              <a:t>float32 theta</a:t>
            </a:r>
            <a:endParaRPr>
              <a:solidFill>
                <a:schemeClr val="dk1"/>
              </a:solidFill>
            </a:endParaRPr>
          </a:p>
          <a:p>
            <a:pPr indent="0" lvl="0" marL="0" rtl="0">
              <a:spcBef>
                <a:spcPts val="0"/>
              </a:spcBef>
              <a:spcAft>
                <a:spcPts val="0"/>
              </a:spcAft>
              <a:buNone/>
            </a:pPr>
            <a:r>
              <a:t/>
            </a:r>
            <a:endParaRPr>
              <a:solidFill>
                <a:schemeClr val="dk1"/>
              </a:solidFill>
            </a:endParaRPr>
          </a:p>
          <a:p>
            <a:pPr indent="0" lvl="0" marL="0" rtl="0">
              <a:spcBef>
                <a:spcPts val="0"/>
              </a:spcBef>
              <a:spcAft>
                <a:spcPts val="0"/>
              </a:spcAft>
              <a:buNone/>
            </a:pPr>
            <a:r>
              <a:rPr lang="en">
                <a:solidFill>
                  <a:schemeClr val="dk1"/>
                </a:solidFill>
              </a:rPr>
              <a:t>float32 linear_velocity</a:t>
            </a:r>
            <a:endParaRPr>
              <a:solidFill>
                <a:schemeClr val="dk1"/>
              </a:solidFill>
            </a:endParaRPr>
          </a:p>
          <a:p>
            <a:pPr indent="0" lvl="0" marL="0">
              <a:spcBef>
                <a:spcPts val="0"/>
              </a:spcBef>
              <a:spcAft>
                <a:spcPts val="0"/>
              </a:spcAft>
              <a:buNone/>
            </a:pPr>
            <a:r>
              <a:rPr lang="en">
                <a:solidFill>
                  <a:schemeClr val="dk1"/>
                </a:solidFill>
              </a:rPr>
              <a:t>float32 angular_velocity</a:t>
            </a:r>
            <a:endParaRPr>
              <a:solidFill>
                <a:schemeClr val="dk1"/>
              </a:solidFill>
            </a:endParaRPr>
          </a:p>
          <a:p>
            <a:pPr indent="0" lvl="0" marL="0" rtl="0">
              <a:spcBef>
                <a:spcPts val="0"/>
              </a:spcBef>
              <a:spcAft>
                <a:spcPts val="0"/>
              </a:spcAft>
              <a:buNone/>
            </a:pPr>
            <a:r>
              <a:t/>
            </a:r>
            <a:endParaRPr>
              <a:solidFill>
                <a:schemeClr val="dk1"/>
              </a:solidFill>
            </a:endParaRPr>
          </a:p>
          <a:p>
            <a:pPr indent="0" lvl="0" marL="0">
              <a:spcBef>
                <a:spcPts val="0"/>
              </a:spcBef>
              <a:spcAft>
                <a:spcPts val="0"/>
              </a:spcAft>
              <a:buNone/>
            </a:pPr>
            <a:r>
              <a:rPr lang="en"/>
              <a:t>geometry_msgs/Twist twist</a:t>
            </a:r>
            <a:endParaRPr/>
          </a:p>
          <a:p>
            <a:pPr indent="0" lvl="0" marL="0">
              <a:spcBef>
                <a:spcPts val="0"/>
              </a:spcBef>
              <a:spcAft>
                <a:spcPts val="0"/>
              </a:spcAft>
              <a:buNone/>
            </a:pPr>
            <a:r>
              <a:t/>
            </a:r>
            <a:endParaRPr/>
          </a:p>
          <a:p>
            <a:pPr indent="0" lvl="0" marL="0">
              <a:spcBef>
                <a:spcPts val="0"/>
              </a:spcBef>
              <a:spcAft>
                <a:spcPts val="0"/>
              </a:spcAft>
              <a:buNone/>
            </a:pPr>
            <a:r>
              <a:rPr lang="en"/>
              <a:t>-all of the variables in a msg are meant for the subscriber </a:t>
            </a:r>
            <a:endParaRPr/>
          </a:p>
          <a:p>
            <a:pPr indent="0" lvl="0" marL="0" rtl="0">
              <a:spcBef>
                <a:spcPts val="0"/>
              </a:spcBef>
              <a:spcAft>
                <a:spcPts val="0"/>
              </a:spcAft>
              <a:buNone/>
            </a:pPr>
            <a:r>
              <a:rPr lang="en"/>
              <a:t>-it is possible to reference other msgs within a msg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Creating custom msg and srv</a:t>
            </a:r>
            <a:endParaRPr/>
          </a:p>
        </p:txBody>
      </p:sp>
      <p:sp>
        <p:nvSpPr>
          <p:cNvPr id="86" name="Shape 8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-how to add them to a package</a:t>
            </a:r>
            <a:endParaRPr/>
          </a:p>
          <a:p>
            <a:pPr indent="0" lvl="0" marL="0">
              <a:spcBef>
                <a:spcPts val="1600"/>
              </a:spcBef>
              <a:spcAft>
                <a:spcPts val="0"/>
              </a:spcAft>
              <a:buNone/>
            </a:pPr>
            <a:r>
              <a:rPr lang="en"/>
              <a:t>-first cd into your ros package</a:t>
            </a:r>
            <a:endParaRPr/>
          </a:p>
          <a:p>
            <a:pPr indent="0" lvl="0" marL="0">
              <a:spcBef>
                <a:spcPts val="1600"/>
              </a:spcBef>
              <a:spcAft>
                <a:spcPts val="0"/>
              </a:spcAft>
              <a:buNone/>
            </a:pPr>
            <a:r>
              <a:rPr lang="en"/>
              <a:t>-then make a new directory called “msg”</a:t>
            </a:r>
            <a:endParaRPr/>
          </a:p>
          <a:p>
            <a:pPr indent="0" lvl="0" marL="0">
              <a:spcBef>
                <a:spcPts val="1600"/>
              </a:spcBef>
              <a:spcAft>
                <a:spcPts val="0"/>
              </a:spcAft>
              <a:buNone/>
            </a:pPr>
            <a:r>
              <a:rPr lang="en"/>
              <a:t>-go into your new directory and run </a:t>
            </a:r>
            <a:endParaRPr/>
          </a:p>
          <a:p>
            <a:pPr indent="0" lvl="0" marL="0">
              <a:spcBef>
                <a:spcPts val="1600"/>
              </a:spcBef>
              <a:spcAft>
                <a:spcPts val="0"/>
              </a:spcAft>
              <a:buNone/>
            </a:pPr>
            <a:r>
              <a:rPr lang="en"/>
              <a:t>	$ gedit test.msg</a:t>
            </a:r>
            <a:endParaRPr/>
          </a:p>
          <a:p>
            <a:pPr indent="0" lvl="0" marL="0">
              <a:spcBef>
                <a:spcPts val="1600"/>
              </a:spcBef>
              <a:spcAft>
                <a:spcPts val="0"/>
              </a:spcAft>
              <a:buNone/>
            </a:pPr>
            <a:r>
              <a:rPr lang="en"/>
              <a:t>-now add </a:t>
            </a:r>
            <a:endParaRPr/>
          </a:p>
          <a:p>
            <a:pPr indent="0" lvl="0" marL="0">
              <a:spcBef>
                <a:spcPts val="1600"/>
              </a:spcBef>
              <a:spcAft>
                <a:spcPts val="0"/>
              </a:spcAft>
              <a:buNone/>
            </a:pPr>
            <a:r>
              <a:rPr lang="en"/>
              <a:t>	Int64 count </a:t>
            </a:r>
            <a:endParaRPr/>
          </a:p>
          <a:p>
            <a:pPr indent="0" lvl="0" marL="0">
              <a:spcBef>
                <a:spcPts val="1600"/>
              </a:spcBef>
              <a:spcAft>
                <a:spcPts val="1600"/>
              </a:spcAft>
              <a:buNone/>
            </a:pPr>
            <a:r>
              <a:rPr lang="en"/>
              <a:t>-to it and save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Creating custom msg and srv</a:t>
            </a:r>
            <a:endParaRPr/>
          </a:p>
        </p:txBody>
      </p:sp>
      <p:sp>
        <p:nvSpPr>
          <p:cNvPr id="92" name="Shape 9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-Open a new shell and go into your package again and make a new directory “srv” Don’t go the new directory yet</a:t>
            </a:r>
            <a:endParaRPr/>
          </a:p>
          <a:p>
            <a:pPr indent="0" lvl="0" marL="0">
              <a:spcBef>
                <a:spcPts val="1600"/>
              </a:spcBef>
              <a:spcAft>
                <a:spcPts val="0"/>
              </a:spcAft>
              <a:buNone/>
            </a:pPr>
            <a:r>
              <a:rPr lang="en"/>
              <a:t>-now run the following command</a:t>
            </a:r>
            <a:endParaRPr/>
          </a:p>
          <a:p>
            <a:pPr indent="0" lvl="0" marL="0">
              <a:spcBef>
                <a:spcPts val="1600"/>
              </a:spcBef>
              <a:spcAft>
                <a:spcPts val="0"/>
              </a:spcAft>
              <a:buNone/>
            </a:pPr>
            <a:r>
              <a:rPr lang="en"/>
              <a:t>	$ roscp rospy_tutorials AddTwoInts.srv srv/AddTwoInts.srv</a:t>
            </a:r>
            <a:endParaRPr/>
          </a:p>
          <a:p>
            <a:pPr indent="0" lvl="0" marL="0">
              <a:spcBef>
                <a:spcPts val="1600"/>
              </a:spcBef>
              <a:spcAft>
                <a:spcPts val="0"/>
              </a:spcAft>
              <a:buNone/>
            </a:pPr>
            <a:r>
              <a:rPr lang="en"/>
              <a:t>-You just copied the add two ints service from another package to yours the format for the command is as follows</a:t>
            </a:r>
            <a:endParaRPr/>
          </a:p>
          <a:p>
            <a:pPr indent="0" lvl="0" marL="0">
              <a:spcBef>
                <a:spcPts val="1600"/>
              </a:spcBef>
              <a:spcAft>
                <a:spcPts val="1600"/>
              </a:spcAft>
              <a:buNone/>
            </a:pPr>
            <a:r>
              <a:rPr lang="en"/>
              <a:t>	$ roscp [name of package you’re copying from] [file to copy] [path to paste to]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Creating custom msg and srv</a:t>
            </a:r>
            <a:endParaRPr/>
          </a:p>
        </p:txBody>
      </p:sp>
      <p:sp>
        <p:nvSpPr>
          <p:cNvPr id="98" name="Shape 9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-Now open up the package.xml for your package</a:t>
            </a:r>
            <a:endParaRPr/>
          </a:p>
          <a:p>
            <a:pPr indent="0" lvl="0" marL="0">
              <a:spcBef>
                <a:spcPts val="1600"/>
              </a:spcBef>
              <a:spcAft>
                <a:spcPts val="0"/>
              </a:spcAft>
              <a:buNone/>
            </a:pPr>
            <a:r>
              <a:rPr lang="en"/>
              <a:t>Add these lines where they belong</a:t>
            </a:r>
            <a:endParaRPr/>
          </a:p>
          <a:p>
            <a:pPr indent="0" lvl="0" marL="0">
              <a:spcBef>
                <a:spcPts val="1600"/>
              </a:spcBef>
              <a:spcAft>
                <a:spcPts val="0"/>
              </a:spcAft>
              <a:buNone/>
            </a:pPr>
            <a:r>
              <a:rPr lang="en"/>
              <a:t>	&lt;build_depend&gt;message_generation&lt;/build_depend&gt;</a:t>
            </a:r>
            <a:endParaRPr/>
          </a:p>
          <a:p>
            <a:pPr indent="0" lvl="0" marL="0">
              <a:spcBef>
                <a:spcPts val="1600"/>
              </a:spcBef>
              <a:spcAft>
                <a:spcPts val="0"/>
              </a:spcAft>
              <a:buNone/>
            </a:pPr>
            <a:r>
              <a:rPr lang="en"/>
              <a:t>     	</a:t>
            </a:r>
            <a:r>
              <a:rPr lang="en"/>
              <a:t>&lt;exec_depend&gt;message_runtime&lt;/exec_depend&gt;</a:t>
            </a:r>
            <a:endParaRPr/>
          </a:p>
          <a:p>
            <a:pPr indent="0" lvl="0" marL="0">
              <a:spcBef>
                <a:spcPts val="1600"/>
              </a:spcBef>
              <a:spcAft>
                <a:spcPts val="1600"/>
              </a:spcAft>
              <a:buClr>
                <a:schemeClr val="dk1"/>
              </a:buClr>
              <a:buSzPts val="1100"/>
              <a:buFont typeface="Arial"/>
              <a:buNone/>
            </a:pPr>
            <a:r>
              <a:rPr lang="en"/>
              <a:t>-now save the file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Creating custom msg and srv</a:t>
            </a:r>
            <a:endParaRPr/>
          </a:p>
        </p:txBody>
      </p:sp>
      <p:sp>
        <p:nvSpPr>
          <p:cNvPr id="104" name="Shape 10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Clr>
                <a:schemeClr val="dk1"/>
              </a:buClr>
              <a:buSzPts val="1100"/>
              <a:buFont typeface="Arial"/>
              <a:buNone/>
            </a:pPr>
            <a:r>
              <a:t/>
            </a:r>
            <a:endParaRPr/>
          </a:p>
        </p:txBody>
      </p:sp>
      <p:pic>
        <p:nvPicPr>
          <p:cNvPr id="105" name="Shape 105"/>
          <p:cNvPicPr preferRelativeResize="0"/>
          <p:nvPr/>
        </p:nvPicPr>
        <p:blipFill>
          <a:blip r:embed="rId3">
            <a:alphaModFix/>
          </a:blip>
          <a:stretch>
            <a:fillRect/>
          </a:stretch>
        </p:blipFill>
        <p:spPr>
          <a:xfrm>
            <a:off x="384200" y="1613200"/>
            <a:ext cx="3806674" cy="2591225"/>
          </a:xfrm>
          <a:prstGeom prst="rect">
            <a:avLst/>
          </a:prstGeom>
          <a:noFill/>
          <a:ln>
            <a:noFill/>
          </a:ln>
        </p:spPr>
      </p:pic>
      <p:pic>
        <p:nvPicPr>
          <p:cNvPr id="106" name="Shape 106"/>
          <p:cNvPicPr preferRelativeResize="0"/>
          <p:nvPr/>
        </p:nvPicPr>
        <p:blipFill>
          <a:blip r:embed="rId4">
            <a:alphaModFix/>
          </a:blip>
          <a:stretch>
            <a:fillRect/>
          </a:stretch>
        </p:blipFill>
        <p:spPr>
          <a:xfrm>
            <a:off x="4501002" y="1628625"/>
            <a:ext cx="4408773" cy="25912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Creating custom msg and srv</a:t>
            </a:r>
            <a:endParaRPr/>
          </a:p>
        </p:txBody>
      </p:sp>
      <p:sp>
        <p:nvSpPr>
          <p:cNvPr id="112" name="Shape 11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-Now open your CMakeLists.txt file and add message_generation to your find_package</a:t>
            </a:r>
            <a:endParaRPr/>
          </a:p>
          <a:p>
            <a:pPr indent="0" lvl="0" marL="0">
              <a:spcBef>
                <a:spcPts val="1600"/>
              </a:spcBef>
              <a:spcAft>
                <a:spcPts val="1600"/>
              </a:spcAft>
              <a:buNone/>
            </a:pPr>
            <a:r>
              <a:t/>
            </a:r>
            <a:endParaRPr/>
          </a:p>
        </p:txBody>
      </p:sp>
      <p:pic>
        <p:nvPicPr>
          <p:cNvPr id="113" name="Shape 113"/>
          <p:cNvPicPr preferRelativeResize="0"/>
          <p:nvPr/>
        </p:nvPicPr>
        <p:blipFill>
          <a:blip r:embed="rId3">
            <a:alphaModFix/>
          </a:blip>
          <a:stretch>
            <a:fillRect/>
          </a:stretch>
        </p:blipFill>
        <p:spPr>
          <a:xfrm>
            <a:off x="4418900" y="1849200"/>
            <a:ext cx="4471275" cy="3193875"/>
          </a:xfrm>
          <a:prstGeom prst="rect">
            <a:avLst/>
          </a:prstGeom>
          <a:noFill/>
          <a:ln>
            <a:noFill/>
          </a:ln>
        </p:spPr>
      </p:pic>
      <p:pic>
        <p:nvPicPr>
          <p:cNvPr id="114" name="Shape 114"/>
          <p:cNvPicPr preferRelativeResize="0"/>
          <p:nvPr/>
        </p:nvPicPr>
        <p:blipFill>
          <a:blip r:embed="rId4">
            <a:alphaModFix/>
          </a:blip>
          <a:stretch>
            <a:fillRect/>
          </a:stretch>
        </p:blipFill>
        <p:spPr>
          <a:xfrm>
            <a:off x="145400" y="1849200"/>
            <a:ext cx="4083424" cy="31344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