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C104-5BC3-4867-9EA9-487F39D5C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B0E73-F418-4DF9-9EA4-57E3885070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BEA88-2483-44A7-92BA-491B576CB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DE3C-17A8-45A4-B289-DB1F49AFD0ED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ECD99-C651-410A-8047-71B27BCD7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E8D78-EE02-4575-8F05-1A281094D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68FA-BC58-4477-B369-21D80479A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04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FFD6A-EAE5-48B2-B3CA-A8043578B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919C20-F0BF-4228-9F51-AB029B131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2CF96-95CF-4AA2-89D8-A435CA439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DE3C-17A8-45A4-B289-DB1F49AFD0ED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08989-0A00-43A3-BF0D-C83B48BE2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E3E61-E17D-4DF4-8824-576285147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68FA-BC58-4477-B369-21D80479A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BC9D90-770D-4186-860C-DEDB8A1D34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DEF030-4502-4CA3-8DD6-EEB1F131D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5ABA8-34D2-46F3-A227-01E3D81E0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DE3C-17A8-45A4-B289-DB1F49AFD0ED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3FD0D-29FA-4D37-BDF2-597A3748A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6794D-E38F-41ED-B629-3B71D17C9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68FA-BC58-4477-B369-21D80479A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2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F73E7-DA13-40C1-8C0D-81698E501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EC028-AFFA-4221-A31A-48E89C3F3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9E4F5-F722-4764-861E-49C2E49D8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DE3C-17A8-45A4-B289-DB1F49AFD0ED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E8EBD-8A6D-450A-9DE3-3A0F42ADC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F913B-F770-4DAE-92AB-659263E65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68FA-BC58-4477-B369-21D80479A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3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DF0F6-92B3-428C-99C8-50D481CA4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D7AFE-EEB2-4377-866A-90055E5A8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23E1F-4428-4C97-A1DE-AF1665EA3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DE3C-17A8-45A4-B289-DB1F49AFD0ED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40935-71B8-4902-A166-AAAAADC4F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1489F-78E7-4D64-BD75-B5952390A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68FA-BC58-4477-B369-21D80479A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2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2BC68-B79D-4F7F-88C6-B1406CF0D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38CC3-0FD8-4594-852F-244D1FB374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0A3D8-8910-4156-BECE-BA9E8771DB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FFB99-2A64-40B6-A54A-FF2020000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DE3C-17A8-45A4-B289-DB1F49AFD0ED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C2AA6-1AFE-46D2-B373-DF08A9D2C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0AF0B-07C6-421D-80AA-6AB2C3565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68FA-BC58-4477-B369-21D80479A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4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90D7A-B4A1-41AC-B354-5A80BC8FA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AC3289-DC9D-4783-83E2-F43868061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3AD2B-182B-45C3-B200-37C14ED8D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4B3375-0C2C-4925-B82E-A99781EFF9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289AC0-9981-4A7F-AED5-E56F58C749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1E9314-499D-432C-A253-6502B1C7E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DE3C-17A8-45A4-B289-DB1F49AFD0ED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CAEFA-72D2-4278-B257-18D524873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B3236-B276-4743-B157-2E854B6A5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68FA-BC58-4477-B369-21D80479A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1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8FCF3-6024-4465-9D08-C7B33680E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4FFB8C-732E-4E1A-BA37-72336C6AC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DE3C-17A8-45A4-B289-DB1F49AFD0ED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5431D3-8C7B-4AB5-ADAF-7ED4BF03D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BC11B3-272F-4FC5-98F1-6AC8FE1CD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68FA-BC58-4477-B369-21D80479A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1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FAD161-DECF-4007-9DBF-4ECB3EEA0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DE3C-17A8-45A4-B289-DB1F49AFD0ED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A7B666-0EB5-4701-B0E2-BC6F29D07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9C6E1-E355-4226-8C3E-7D49FBB25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68FA-BC58-4477-B369-21D80479A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33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A2163-41E3-4BEE-ADB6-EB24D4D02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7D5E8-BAD0-41CC-907C-8A775A466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D73FE9-0F6B-48D7-A309-A1D3EF714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E6236-E5FA-41D0-9E71-B14DC037A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DE3C-17A8-45A4-B289-DB1F49AFD0ED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C7FF2F-6ACC-461F-A465-59DA684D3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D0A37-C244-4645-B152-FEBA852C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68FA-BC58-4477-B369-21D80479A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9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C10D4-A0D8-4B1A-AA5B-1399BB65B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544DBF-0AF3-40D9-8F97-43747E4A99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D1903D-46E4-4515-BB88-07D2D2425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A05DA3-96BA-4E4D-B456-8F03A1D1F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DE3C-17A8-45A4-B289-DB1F49AFD0ED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FDB918-1510-4A81-A5AE-B0F8BA24D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F3E1CB-9115-403C-BAE1-F54067118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68FA-BC58-4477-B369-21D80479A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5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DF49DC-AC65-4346-9475-B47634AFE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94767-F2D9-4EA2-A203-A4C0780C4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B313B-E899-429A-AB7E-8FD7C33F4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CDE3C-17A8-45A4-B289-DB1F49AFD0ED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CAD27-D0B8-460C-9FF9-F693CCF3F2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20078-C865-4428-A6BB-B7D8D2788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F68FA-BC58-4477-B369-21D80479A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6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ros.org/melodic/Installation/Ubuntu" TargetMode="External"/><Relationship Id="rId2" Type="http://schemas.openxmlformats.org/officeDocument/2006/relationships/hyperlink" Target="http://wiki.ros.org/kinetic/Installation/Ubunt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8333E9-0423-4A7E-AD28-730F78521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DASL</a:t>
            </a:r>
            <a:r>
              <a:rPr lang="en-US" dirty="0"/>
              <a:t> 107 </a:t>
            </a:r>
            <a:r>
              <a:rPr lang="en-US" dirty="0" err="1"/>
              <a:t>Introduciton</a:t>
            </a:r>
            <a:r>
              <a:rPr lang="en-US" dirty="0"/>
              <a:t> to ROS</a:t>
            </a:r>
            <a:br>
              <a:rPr lang="en-US" dirty="0"/>
            </a:br>
            <a:r>
              <a:rPr lang="en-US" dirty="0"/>
              <a:t>Class #1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E56C0D-FC20-49D9-B09F-3CFECE9B4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CD5A0F-08FD-48B9-8134-1BED8579612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124200" y="2406134"/>
            <a:ext cx="5943600" cy="319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AF8E88-B181-4C16-B5CA-B65411E074A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6311900"/>
            <a:ext cx="3333240" cy="556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D2339A-723F-40B8-8C51-C6E328AA7C8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804480" y="5646621"/>
            <a:ext cx="2387520" cy="1222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4626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47B84-5D32-4B49-BBF6-B941C8CD0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E3ACE-CDB8-439A-8A1D-672A4E4EC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 Ubuntu</a:t>
            </a:r>
          </a:p>
          <a:p>
            <a:r>
              <a:rPr lang="en-US" dirty="0"/>
              <a:t>Why Learn ROS?</a:t>
            </a:r>
          </a:p>
          <a:p>
            <a:r>
              <a:rPr lang="en-US" dirty="0"/>
              <a:t>What is ROS?</a:t>
            </a:r>
          </a:p>
          <a:p>
            <a:r>
              <a:rPr lang="en-US" dirty="0"/>
              <a:t>Install ROS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116B65-AAD2-4BC9-9FAB-D05F029894E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6311900"/>
            <a:ext cx="3333240" cy="556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B02E75-A1A0-4532-8763-E9E1403087B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804480" y="5646621"/>
            <a:ext cx="2387520" cy="1222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8074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87FA2-8FFA-4402-927E-EB23DF956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Ubuntu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D40BC-B4A4-4498-8CCF-CE7F18D9B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Plug in the USB while computer is off</a:t>
            </a:r>
          </a:p>
          <a:p>
            <a:r>
              <a:rPr lang="en-US" dirty="0"/>
              <a:t>Turn on and go into boot mode (Usually f12 but could be different)</a:t>
            </a:r>
          </a:p>
          <a:p>
            <a:r>
              <a:rPr lang="en-US" dirty="0"/>
              <a:t>Install Ubuntu</a:t>
            </a:r>
          </a:p>
          <a:p>
            <a:r>
              <a:rPr lang="en-US" dirty="0"/>
              <a:t>Make sure not to connect to </a:t>
            </a:r>
            <a:r>
              <a:rPr lang="en-US" dirty="0" err="1"/>
              <a:t>wifi</a:t>
            </a:r>
            <a:r>
              <a:rPr lang="en-US" dirty="0"/>
              <a:t> during installation</a:t>
            </a:r>
          </a:p>
          <a:p>
            <a:pPr lvl="1"/>
            <a:r>
              <a:rPr lang="en-US" dirty="0"/>
              <a:t>The school </a:t>
            </a:r>
            <a:r>
              <a:rPr lang="en-US" dirty="0" err="1"/>
              <a:t>wifi</a:t>
            </a:r>
            <a:r>
              <a:rPr lang="en-US" dirty="0"/>
              <a:t> has added security that makes it harder to connect to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1E7627-E6F8-45AF-9584-44018C5371B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6311900"/>
            <a:ext cx="3333240" cy="556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1D66A9-A17E-4E4C-8423-3D73C2AEEAB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804480" y="5646621"/>
            <a:ext cx="2387520" cy="1222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3592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4084A-5A4C-4694-80C9-584118D15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Learn ROS?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CC57B-7DBB-421D-8A14-D6753474F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used in robots across different industries</a:t>
            </a:r>
          </a:p>
          <a:p>
            <a:pPr lvl="1"/>
            <a:r>
              <a:rPr lang="en-US" dirty="0"/>
              <a:t>Military (ROS-M)</a:t>
            </a:r>
          </a:p>
          <a:p>
            <a:pPr lvl="1"/>
            <a:r>
              <a:rPr lang="en-US" dirty="0"/>
              <a:t>Manufacturing (ROS-I)</a:t>
            </a:r>
          </a:p>
          <a:p>
            <a:pPr lvl="1"/>
            <a:r>
              <a:rPr lang="en-US" dirty="0"/>
              <a:t>Academia (ROS 1/2)</a:t>
            </a:r>
          </a:p>
          <a:p>
            <a:r>
              <a:rPr lang="en-US" dirty="0"/>
              <a:t>Modular design</a:t>
            </a:r>
          </a:p>
          <a:p>
            <a:pPr lvl="1"/>
            <a:r>
              <a:rPr lang="en-US" dirty="0"/>
              <a:t>Easy to reuse code in various projects</a:t>
            </a:r>
          </a:p>
          <a:p>
            <a:pPr lvl="1"/>
            <a:r>
              <a:rPr lang="en-US" dirty="0"/>
              <a:t>Easy to add/change functionality (Rapid </a:t>
            </a:r>
            <a:r>
              <a:rPr lang="en-US" dirty="0" err="1"/>
              <a:t>Prototying</a:t>
            </a:r>
            <a:r>
              <a:rPr lang="en-US" dirty="0"/>
              <a:t>)</a:t>
            </a:r>
          </a:p>
          <a:p>
            <a:r>
              <a:rPr lang="en-US" dirty="0"/>
              <a:t>Distributed Computation</a:t>
            </a:r>
          </a:p>
          <a:p>
            <a:pPr lvl="1"/>
            <a:r>
              <a:rPr lang="en-US" dirty="0"/>
              <a:t>Can run across multiple computers and robots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80C4FC-D7B3-487E-93D3-A0F508D08F8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6311900"/>
            <a:ext cx="3333240" cy="556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7A7B5C-9B4D-49FF-8B65-57759C452A2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804480" y="5646621"/>
            <a:ext cx="2387520" cy="1222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600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C66E1-D238-4E89-B017-0087CE048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ROS?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6F31C-1EFF-4371-8939-4CF6B577D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Robot Operating System (ROS)</a:t>
            </a:r>
          </a:p>
          <a:p>
            <a:pPr lvl="1"/>
            <a:r>
              <a:rPr lang="en-US" dirty="0"/>
              <a:t>Communication Middleware Layer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387014-4EC6-4D9E-8906-61C0EAB9790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45909" y="3611524"/>
            <a:ext cx="2286000" cy="22787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7EDC515B-24F6-4C6B-91DD-4E229AB93669}"/>
              </a:ext>
            </a:extLst>
          </p:cNvPr>
          <p:cNvSpPr/>
          <p:nvPr/>
        </p:nvSpPr>
        <p:spPr>
          <a:xfrm>
            <a:off x="2958781" y="4778025"/>
            <a:ext cx="1097280" cy="0"/>
          </a:xfrm>
          <a:prstGeom prst="line">
            <a:avLst/>
          </a:prstGeom>
          <a:noFill/>
          <a:ln w="0">
            <a:solidFill>
              <a:srgbClr val="3465A4"/>
            </a:solidFill>
            <a:prstDash val="solid"/>
            <a:headEnd type="arrow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5046D3-5A51-49F3-A727-833EFA9B62A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94363" y="3959062"/>
            <a:ext cx="3051949" cy="16379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4DB9139C-0A68-422F-AC8D-7F3B6D413763}"/>
              </a:ext>
            </a:extLst>
          </p:cNvPr>
          <p:cNvSpPr/>
          <p:nvPr/>
        </p:nvSpPr>
        <p:spPr>
          <a:xfrm>
            <a:off x="7830028" y="4778024"/>
            <a:ext cx="1097281" cy="0"/>
          </a:xfrm>
          <a:prstGeom prst="line">
            <a:avLst/>
          </a:prstGeom>
          <a:noFill/>
          <a:ln w="0">
            <a:solidFill>
              <a:srgbClr val="3465A4"/>
            </a:solidFill>
            <a:prstDash val="solid"/>
            <a:headEnd type="arrow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11B7EA-18DD-4694-88F5-57EC7C1C1C1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522070" y="4068291"/>
            <a:ext cx="2523649" cy="1419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C65FC8-CC5B-4A35-93AB-0D317DAA9E4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0" y="6311900"/>
            <a:ext cx="3333240" cy="556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D232E5-3205-4633-AB60-84F4DEE954E6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9804480" y="5646621"/>
            <a:ext cx="2387520" cy="1222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5723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8D180-5567-4043-97FF-7C0440A02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What is ROS?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BAE97-DD76-4CBB-AAB8-D04F86A61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 dirty="0"/>
              <a:t>2007 Stanford Artificial Intelligence Lab</a:t>
            </a:r>
          </a:p>
          <a:p>
            <a:pPr lvl="1" hangingPunct="0">
              <a:spcBef>
                <a:spcPts val="1417"/>
              </a:spcBef>
              <a:buSzPct val="75000"/>
              <a:buFont typeface="StarSymbol"/>
              <a:buChar char="–"/>
            </a:pPr>
            <a:r>
              <a:rPr lang="en-US" sz="3200" dirty="0"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rPr>
              <a:t>Switchyard</a:t>
            </a:r>
          </a:p>
          <a:p>
            <a:pPr lvl="1" hangingPunct="0">
              <a:spcBef>
                <a:spcPts val="1417"/>
              </a:spcBef>
              <a:buSzPct val="75000"/>
              <a:buFont typeface="StarSymbol"/>
              <a:buChar char="–"/>
            </a:pPr>
            <a:r>
              <a:rPr lang="en-US" sz="3200" dirty="0"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rPr>
              <a:t>STAIR robot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dirty="0"/>
              <a:t>2008 Willow Garage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dirty="0"/>
              <a:t>2013 Open Source Robotics Foundation (</a:t>
            </a:r>
            <a:r>
              <a:rPr lang="en-US" dirty="0" err="1"/>
              <a:t>OSRF</a:t>
            </a:r>
            <a:r>
              <a:rPr lang="en-US" dirty="0"/>
              <a:t>)</a:t>
            </a:r>
          </a:p>
          <a:p>
            <a:pPr lvl="1" hangingPunct="0">
              <a:spcBef>
                <a:spcPts val="1417"/>
              </a:spcBef>
              <a:buNone/>
            </a:pPr>
            <a:endParaRPr lang="en-US" sz="3200" dirty="0"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Arial" pitchFamily="2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006397-1FDC-4C3B-84D5-10BA1D986A3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8645400" y="308880"/>
            <a:ext cx="1047239" cy="280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5D492D-9E1F-4B2F-9C3F-9C07923D399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747846" y="3108960"/>
            <a:ext cx="1684800" cy="925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01B1BC-ABA6-42B0-A549-8374EA8ED75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645400" y="4038521"/>
            <a:ext cx="2323800" cy="604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A4FDCD-F9F9-4956-B508-80A47A5FA6CE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0" y="6311900"/>
            <a:ext cx="3333240" cy="556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EAE633-2433-4E67-9FB6-08974E14498B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9804480" y="5646621"/>
            <a:ext cx="2387520" cy="1222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8997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F4E17-BFBF-44A6-A3DA-404BF4068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Install ROS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1B565-9E5A-4F72-A4E4-20D2203E1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For every version of Ubuntu there is a version of ROS made specifically for it. </a:t>
            </a:r>
          </a:p>
          <a:p>
            <a:pPr lvl="1"/>
            <a:r>
              <a:rPr lang="en-US" dirty="0"/>
              <a:t>For Ubuntu 16.04 use ROS Kinetic </a:t>
            </a:r>
          </a:p>
          <a:p>
            <a:pPr lvl="1"/>
            <a:r>
              <a:rPr lang="en-US" dirty="0"/>
              <a:t>For Ubuntu 18.04 use ROS Melodic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CFD95744-CDB5-42E3-99DE-19827EF0D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51130"/>
            <a:ext cx="2990948" cy="2477399"/>
          </a:xfrm>
          <a:prstGeom prst="rect">
            <a:avLst/>
          </a:prstGeom>
        </p:spPr>
      </p:pic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4B88EF8-0A6A-42BE-B0E7-1363FD3EA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575" y="2551130"/>
            <a:ext cx="2519283" cy="24773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E34359-0742-446B-A4F1-7DA8B2D334C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6311900"/>
            <a:ext cx="3333240" cy="556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1A678C-4E4A-4804-BEAF-DFDD29A3712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9804480" y="5646621"/>
            <a:ext cx="2387520" cy="1222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8945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FDBD0-C500-49D4-8926-6161FDB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ROS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2CD2A-A7F9-46C6-92CD-1DD6D4343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the corresponding instructions and follow them carefully</a:t>
            </a:r>
          </a:p>
          <a:p>
            <a:pPr lvl="1"/>
            <a:r>
              <a:rPr lang="en-US" dirty="0"/>
              <a:t>Kinetic (</a:t>
            </a:r>
            <a:r>
              <a:rPr lang="en-US" dirty="0">
                <a:hlinkClick r:id="rId2"/>
              </a:rPr>
              <a:t>http://wiki.ros.org/kinetic/Installation/Ubuntu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Melodic (</a:t>
            </a:r>
            <a:r>
              <a:rPr lang="en-US" dirty="0">
                <a:hlinkClick r:id="rId3"/>
              </a:rPr>
              <a:t>http://wiki.ros.org/melodic/Installation/Ubuntu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37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228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Liberation Sans</vt:lpstr>
      <vt:lpstr>Microsoft YaHei</vt:lpstr>
      <vt:lpstr>StarSymbol</vt:lpstr>
      <vt:lpstr>Arial</vt:lpstr>
      <vt:lpstr>Calibri</vt:lpstr>
      <vt:lpstr>Calibri Light</vt:lpstr>
      <vt:lpstr>Office Theme</vt:lpstr>
      <vt:lpstr>DASL 107 Introduciton to ROS Class #1</vt:lpstr>
      <vt:lpstr>Agenda </vt:lpstr>
      <vt:lpstr>Install Ubuntu </vt:lpstr>
      <vt:lpstr>Why Learn ROS?</vt:lpstr>
      <vt:lpstr>What is ROS?</vt:lpstr>
      <vt:lpstr>What is ROS?</vt:lpstr>
      <vt:lpstr>Install ROS </vt:lpstr>
      <vt:lpstr>Install ROS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DASL 107 Introduciton to ROS Class #1</dc:title>
  <dc:creator>Keitaro Nishimura</dc:creator>
  <cp:lastModifiedBy>Keitaro Nishimura</cp:lastModifiedBy>
  <cp:revision>8</cp:revision>
  <dcterms:created xsi:type="dcterms:W3CDTF">2018-06-14T20:37:08Z</dcterms:created>
  <dcterms:modified xsi:type="dcterms:W3CDTF">2018-06-14T23:37:13Z</dcterms:modified>
</cp:coreProperties>
</file>