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86C68-57B1-4E37-8D68-6D928554AA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CB4E1-8663-441B-A41D-5832CC75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B4E1-8663-441B-A41D-5832CC75A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B4E1-8663-441B-A41D-5832CC75A5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emanual.robotis.com/docs/en/dxl/x/xl320/#control-table-of-eeprom-are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05000"/>
            <a:ext cx="81788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156" y="131529"/>
            <a:ext cx="771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Dynamixel XL-320 to LEGO NXT Connection Via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MAX485 Chip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85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Preamble: The LEGO NXT’s Port 4 is a RS-485 serial port.  RS-485 operates at +/-12 Volts.  However the Dynamixel XL-320 operates its serial lines on TTL (i.e. 0 to 5 Volt) levels.  As such, 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Maxim MAX485 TTL-to-RS485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converter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chip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 used.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0821" y="5257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Four AA Battery pack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14503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MAX485 </a:t>
            </a:r>
            <a:r>
              <a:rPr lang="en-US" sz="1600" b="1" dirty="0" smtClean="0"/>
              <a:t>TTL-to-485 </a:t>
            </a:r>
            <a:r>
              <a:rPr lang="en-US" sz="1600" b="1" dirty="0" smtClean="0"/>
              <a:t>chip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2156" y="3322104"/>
            <a:ext cx="1295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NXT Port 4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38683" y="2971800"/>
            <a:ext cx="371117" cy="3769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0692" y="3660658"/>
            <a:ext cx="11366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Dynamixel XL-320 (ID# 3)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715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6" y="3131248"/>
            <a:ext cx="4313153" cy="242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572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Volt Motor (Dynamixel XL-32) Voltage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04875"/>
            <a:ext cx="858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http://emanual.robotis.com/docs/en/dxl/x/xl320/#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control-table-of-eeprom-area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Datasheet of XL-320 shows pins connections.  From top-view (i.e. looking into servo horn)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2986" y="4386448"/>
            <a:ext cx="18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Close-up of Molex Connector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4" y="1660649"/>
            <a:ext cx="2788418" cy="1374302"/>
            <a:chOff x="5856095" y="2535596"/>
            <a:chExt cx="2788418" cy="137430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095" y="2535596"/>
              <a:ext cx="2784146" cy="137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Elbow Connector 8"/>
            <p:cNvCxnSpPr/>
            <p:nvPr/>
          </p:nvCxnSpPr>
          <p:spPr>
            <a:xfrm>
              <a:off x="7509567" y="3428390"/>
              <a:ext cx="1130676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01516" y="3418926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BLK Jumper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Elbow Connector 21"/>
            <p:cNvCxnSpPr/>
            <p:nvPr/>
          </p:nvCxnSpPr>
          <p:spPr>
            <a:xfrm>
              <a:off x="7501516" y="3322585"/>
              <a:ext cx="114299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501516" y="3045586"/>
              <a:ext cx="1106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RED Jumper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5818" y="5832929"/>
            <a:ext cx="399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Battery pack’s +6V and GND lines into breadboard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62" y="58329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Insert male black and red jumper wires into the XL-320’s Molex connector.  Attach other ends into breadboard.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814682" y="2682478"/>
            <a:ext cx="852318" cy="13561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8479" y="2353339"/>
            <a:ext cx="144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To Breadboard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56" y="3131249"/>
            <a:ext cx="4313154" cy="242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4800600" y="5181600"/>
            <a:ext cx="1732481" cy="511840"/>
          </a:xfrm>
          <a:prstGeom prst="wedgeRectCallout">
            <a:avLst>
              <a:gd name="adj1" fmla="val -19093"/>
              <a:gd name="adj2" fmla="val -16719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+6V line (RED) and XL-320 Pin 2 (VDD) tied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096001" y="2690226"/>
            <a:ext cx="1600200" cy="511840"/>
          </a:xfrm>
          <a:prstGeom prst="wedgeRectCallout">
            <a:avLst>
              <a:gd name="adj1" fmla="val -57373"/>
              <a:gd name="adj2" fmla="val 21759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Battery GND and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XL-320 Pin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(GND)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tied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44" y="3092908"/>
            <a:ext cx="4446963" cy="250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" y="3088016"/>
            <a:ext cx="4505355" cy="25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5317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NXT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MAX485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2723"/>
            <a:ext cx="6735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One splices an standard NXT cable and connects wires into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Breadboard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75617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878" y="990600"/>
            <a:ext cx="189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Recall that an NXT cable has the following wire colors and functions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3049675" y="4705850"/>
            <a:ext cx="918769" cy="527204"/>
          </a:xfrm>
          <a:prstGeom prst="wedgeRectCallout">
            <a:avLst>
              <a:gd name="adj1" fmla="val -154499"/>
              <a:gd name="adj2" fmla="val -13839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NXT GND (BLK) 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6913477" y="3250788"/>
            <a:ext cx="1620923" cy="272183"/>
          </a:xfrm>
          <a:prstGeom prst="wedgeRectCallout">
            <a:avLst>
              <a:gd name="adj1" fmla="val -79836"/>
              <a:gd name="adj2" fmla="val 27067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 to VCC (Pin 8)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47" y="1002742"/>
            <a:ext cx="188064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0823" y="2514600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Maxim MAX485 Chip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54075" y="3120851"/>
            <a:ext cx="1001643" cy="532058"/>
          </a:xfrm>
          <a:prstGeom prst="wedgeRectCallout">
            <a:avLst>
              <a:gd name="adj1" fmla="val 82718"/>
              <a:gd name="adj2" fmla="val -3194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Spliced NXT Cable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154075" y="3811152"/>
            <a:ext cx="872837" cy="532058"/>
          </a:xfrm>
          <a:prstGeom prst="wedgeRectCallout">
            <a:avLst>
              <a:gd name="adj1" fmla="val 93898"/>
              <a:gd name="adj2" fmla="val 3604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NXT SDA (BLU)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154074" y="4419831"/>
            <a:ext cx="872837" cy="532058"/>
          </a:xfrm>
          <a:prstGeom prst="wedgeRectCallout">
            <a:avLst>
              <a:gd name="adj1" fmla="val 119225"/>
              <a:gd name="adj2" fmla="val -3761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NXT SCL (YLW)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2019136" y="3120851"/>
            <a:ext cx="1381867" cy="532058"/>
          </a:xfrm>
          <a:prstGeom prst="wedgeRectCallout">
            <a:avLst>
              <a:gd name="adj1" fmla="val -71487"/>
              <a:gd name="adj2" fmla="val 14180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NXT 4.5V (GRN) with RED Jumper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7323269" y="3944166"/>
            <a:ext cx="1701826" cy="266029"/>
          </a:xfrm>
          <a:prstGeom prst="wedgeRectCallout">
            <a:avLst>
              <a:gd name="adj1" fmla="val -84293"/>
              <a:gd name="adj2" fmla="val 204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BLK to GND (Pin 5)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4873417" y="4836437"/>
            <a:ext cx="841584" cy="396617"/>
          </a:xfrm>
          <a:prstGeom prst="wedgeRectCallout">
            <a:avLst>
              <a:gd name="adj1" fmla="val 84177"/>
              <a:gd name="adj2" fmla="val -12471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BLU to A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(Pin 6)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4724401" y="4077181"/>
            <a:ext cx="838200" cy="457389"/>
          </a:xfrm>
          <a:prstGeom prst="wedgeRectCallout">
            <a:avLst>
              <a:gd name="adj1" fmla="val 104518"/>
              <a:gd name="adj2" fmla="val 713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YLW to B (Pin 7)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0033" y="1442309"/>
            <a:ext cx="1508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NXT SCL into Pin 7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55300" y="1652317"/>
            <a:ext cx="15231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NXT SDA into Pin 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08642" y="1580809"/>
            <a:ext cx="26393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7042221" y="1790817"/>
            <a:ext cx="413079" cy="43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41797" y="1888719"/>
            <a:ext cx="1557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NXT GND into Pin 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191304" y="2052207"/>
            <a:ext cx="26393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432858" y="1220947"/>
            <a:ext cx="1531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NXT 4.5V into Pin 8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154428" y="1354721"/>
            <a:ext cx="2656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9214" y="56299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Insert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NXT 4.5 V, SCL,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SDA, and GND lines into breadboard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80454" y="56299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Connect jumpers between NXT lines and MAX485 chip.  Note: The GRN wire stemming from Pin 2 of MAX485 explained in Step 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51504"/>
            <a:ext cx="6261996" cy="352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3256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MAX485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Dynamixel XL-320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29" y="632258"/>
            <a:ext cx="1798887" cy="15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992908" y="1614387"/>
            <a:ext cx="18964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220" y="719796"/>
            <a:ext cx="295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DATA 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MAX485 Pin 1 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Jumper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2992908" y="1055077"/>
            <a:ext cx="3247118" cy="270163"/>
          </a:xfrm>
          <a:prstGeom prst="bentConnector3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59137" y="1688747"/>
            <a:ext cx="229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GNDs tied to Breadboard GND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831988" y="5362957"/>
            <a:ext cx="1769591" cy="565557"/>
          </a:xfrm>
          <a:prstGeom prst="wedgeRectCallout">
            <a:avLst>
              <a:gd name="adj1" fmla="val 14189"/>
              <a:gd name="adj2" fmla="val -16836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GRN Jumper from MAX485 Pin 1 (RO) to XL-320 Pin 3 (Data)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502" y="6205214"/>
            <a:ext cx="628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Connect a jumper wire (GRN) between the MAX485 Pin 1 (R0) and XL-320 Molex connector Pin 3 (Data)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67" y="707167"/>
            <a:ext cx="188064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175543" y="2219025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Maxim MAX485 Chip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2007164" cy="200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858001" y="5359964"/>
            <a:ext cx="220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GRN jumper wire inserts into Molex connector, which is the XL-320 Pin 3 (Data)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7289774" y="3561813"/>
            <a:ext cx="830640" cy="565557"/>
          </a:xfrm>
          <a:prstGeom prst="wedgeRectCallout">
            <a:avLst>
              <a:gd name="adj1" fmla="val 36804"/>
              <a:gd name="adj2" fmla="val 8393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XL-320 Molex Connector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5492209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FILE: 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helloDynamixelXl320-1.0a.nxc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DATE: 06/13/19 10:36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AUTH: P.Oh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DESC: NXT commands Dynamixel XL-320 CW and CCW rotation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REFS: Norberto Torres-Reyes tutorial and RotateMotor.nxc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NOTE: If factory default XL-320 used, then ID is 0x01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      ID of 0xFE commands any and all XL-320 motors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      This example uses an XL-320 configured with ID# 3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#include "DynamixelXL320.h"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#define ID_ALL_MOTORS 0XFE // 0XFE commands all XL-320 motors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#define ID_MOTOR01    0X03 // Assumes Motor 1 configured with ID = 3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task main() {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UseRS485();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RS485Enable();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RS485Uart(HS_BAUD_57600, HS_MODE_8N1); //57600 baud, 8bit, 1stop, no parity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while(true){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Wait(2000);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Servo(ID_MOTOR01,900,200); // rotate to motor position 900, speed 200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Wait(2000);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Servo(ID_MOTOR01,0,200);   // counter-rotate to 0 at speed 200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}  // end while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} // end main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228600"/>
            <a:ext cx="868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4: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Sample NXC code to rotate CW and CCW (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helloDynamixelXl320-1.0a.nxc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4724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NB: Need to include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DynamixelXL320.h</a:t>
            </a:r>
            <a:r>
              <a:rPr lang="en-US" dirty="0" smtClean="0"/>
              <a:t> file (too large to show in these slides) in same directory as above NXC program.  Note: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 3</a:t>
            </a:r>
            <a:r>
              <a:rPr lang="en-US" dirty="0" smtClean="0"/>
              <a:t> is the sticker on the XL-320 denoted in these slides.  Red text shows this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0x03</a:t>
            </a:r>
            <a:r>
              <a:rPr lang="en-US" dirty="0" smtClean="0"/>
              <a:t> (or 3 decimal) which was set via Dynamixel Wizard before running this code.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897" y="6096000"/>
            <a:ext cx="77416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Congratulations!  You connect the NXT to a Dynamixel XL-320 via a </a:t>
            </a:r>
            <a:r>
              <a:rPr lang="en-US" dirty="0" smtClean="0"/>
              <a:t>MAX485 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673</Words>
  <Application>Microsoft Office PowerPoint</Application>
  <PresentationFormat>On-screen Show (4:3)</PresentationFormat>
  <Paragraphs>80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38</cp:revision>
  <dcterms:created xsi:type="dcterms:W3CDTF">2019-06-11T18:12:09Z</dcterms:created>
  <dcterms:modified xsi:type="dcterms:W3CDTF">2019-06-13T23:11:47Z</dcterms:modified>
</cp:coreProperties>
</file>