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1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86C68-57B1-4E37-8D68-6D928554AA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CB4E1-8663-441B-A41D-5832CC75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CB4E1-8663-441B-A41D-5832CC75A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CB4E1-8663-441B-A41D-5832CC75A5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5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2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1E9C-56E2-44B9-B82D-440DA85961E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hyperlink" Target="http://emanual.robotis.com/docs/en/dxl/x/xl320/#control-table-of-eeprom-are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roking.com/ttl-to-rs485-module-dc-3.0v-30v-rs485-to-ttl-mutual-conversion-hardware-automatic-flow-control-module-converter-module?search=ttl%20to%20rs485&amp;description=true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6615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156" y="131529"/>
            <a:ext cx="763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Dynamixel XL-320 to LEGO NXT Connection Via DROX Board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06/13/19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85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Preamble: The LEGO NXT’s Port 4 is a RS-485 serial port.  RS-485 operates at +/-12 Volts.  However the Dynamixel XL-320 operates its serial lines on TTL (i.e. 0 to 5 Volt) levels.  As such, a TTL-to-RS485 converter (DROX Board) is used.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8521" y="5638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Four AA Battery pack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56" y="4806043"/>
            <a:ext cx="11312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DROX TTL-to-485 converter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39076" y="3331940"/>
            <a:ext cx="1295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NXT Port 4</a:t>
            </a:r>
            <a:endParaRPr lang="en-US" sz="16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892506" y="2895600"/>
            <a:ext cx="190500" cy="43634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57355" y="3222218"/>
            <a:ext cx="11366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Dynamixel XL-320 (ID# 3)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715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5" y="3118998"/>
            <a:ext cx="433493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06/13/19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7066"/>
            <a:ext cx="572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 Volt Motor (Dynamixel XL-32) Voltage 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04875"/>
            <a:ext cx="858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http://emanual.robotis.com/docs/en/dxl/x/xl320/#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control-table-of-eeprom-area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Datasheet of XL-320 shows pins connections.  From top-view (i.e. looking into servo horn)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8012" y="3034951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Close-up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314" y="1660649"/>
            <a:ext cx="2788418" cy="1374302"/>
            <a:chOff x="5856095" y="2535596"/>
            <a:chExt cx="2788418" cy="137430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095" y="2535596"/>
              <a:ext cx="2784146" cy="137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Elbow Connector 8"/>
            <p:cNvCxnSpPr/>
            <p:nvPr/>
          </p:nvCxnSpPr>
          <p:spPr>
            <a:xfrm>
              <a:off x="7509567" y="3428390"/>
              <a:ext cx="1130676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01516" y="3418926"/>
              <a:ext cx="1098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BLK Jumper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Elbow Connector 21"/>
            <p:cNvCxnSpPr/>
            <p:nvPr/>
          </p:nvCxnSpPr>
          <p:spPr>
            <a:xfrm>
              <a:off x="7501516" y="3322585"/>
              <a:ext cx="1142997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501516" y="3045586"/>
              <a:ext cx="11063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RED Jumper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73209" y="5586707"/>
            <a:ext cx="399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Insert Battery pack’s +6V and GND lines into breadboard as well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613" y="55867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Insert male black and red jumper wires into the XL-320’s Molex connector.  Attach other ends into breadboard.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814682" y="2682478"/>
            <a:ext cx="242718" cy="13561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8479" y="2353339"/>
            <a:ext cx="1444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To Breadboard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22" y="3118999"/>
            <a:ext cx="433634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70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06/13/19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5317"/>
            <a:ext cx="318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2: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NXT to DROX 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2723"/>
            <a:ext cx="8225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One splices an standard NXT cable and connects wires into the DROX’s screw terminals.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75617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0878" y="990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Recall that an NXT cable has the following wire colors and functions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1608" y="3058049"/>
            <a:ext cx="5973763" cy="3359150"/>
            <a:chOff x="1447800" y="2971800"/>
            <a:chExt cx="5973763" cy="33591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971800"/>
              <a:ext cx="5973763" cy="335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ular Callout 16"/>
            <p:cNvSpPr/>
            <p:nvPr/>
          </p:nvSpPr>
          <p:spPr>
            <a:xfrm>
              <a:off x="2706980" y="3021205"/>
              <a:ext cx="1103020" cy="914400"/>
            </a:xfrm>
            <a:prstGeom prst="wedgeRectCallout">
              <a:avLst>
                <a:gd name="adj1" fmla="val 82521"/>
                <a:gd name="adj2" fmla="val 111584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NXT </a:t>
              </a:r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SCK (</a:t>
              </a:r>
              <a:r>
                <a: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YLW</a:t>
              </a:r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to DROX B- 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Terminal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ular Callout 20"/>
            <p:cNvSpPr/>
            <p:nvPr/>
          </p:nvSpPr>
          <p:spPr>
            <a:xfrm>
              <a:off x="1634318" y="4034747"/>
              <a:ext cx="1072662" cy="914400"/>
            </a:xfrm>
            <a:prstGeom prst="wedgeRectCallout">
              <a:avLst>
                <a:gd name="adj1" fmla="val 158373"/>
                <a:gd name="adj2" fmla="val 1598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NXT SDA (</a:t>
              </a:r>
              <a:r>
                <a: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BLU</a:t>
              </a:r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to DROX A+ Terminal</a:t>
              </a: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1638504" y="5181600"/>
              <a:ext cx="1068475" cy="914400"/>
            </a:xfrm>
            <a:prstGeom prst="wedgeRectCallout">
              <a:avLst>
                <a:gd name="adj1" fmla="val 218561"/>
                <a:gd name="adj2" fmla="val -12248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NXT GND (</a:t>
              </a:r>
              <a:r>
                <a: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BLK</a:t>
              </a:r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to DROX GND Terminal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2153" y="4848180"/>
              <a:ext cx="108486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Spring-loaded wire connector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4792891" y="5635451"/>
              <a:ext cx="1792606" cy="532058"/>
            </a:xfrm>
            <a:prstGeom prst="wedgeRectCallout">
              <a:avLst>
                <a:gd name="adj1" fmla="val -50328"/>
                <a:gd name="adj2" fmla="val -26990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NXT 4.5 V (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GRN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DROX 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VCC (RED) wire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ular Callout 24"/>
            <p:cNvSpPr/>
            <p:nvPr/>
          </p:nvSpPr>
          <p:spPr>
            <a:xfrm>
              <a:off x="5083054" y="3021205"/>
              <a:ext cx="2155945" cy="532058"/>
            </a:xfrm>
            <a:prstGeom prst="wedgeRectCallout">
              <a:avLst>
                <a:gd name="adj1" fmla="val -72189"/>
                <a:gd name="adj2" fmla="val 15691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NXT GND (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RED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Breadboard GND line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43" y="3969101"/>
            <a:ext cx="2481573" cy="139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6435968" y="4151520"/>
            <a:ext cx="685800" cy="648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47800" y="6444734"/>
            <a:ext cx="328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Close-up of NXT cable (red circle)</a:t>
            </a:r>
            <a:endParaRPr lang="en-US" dirty="0"/>
          </a:p>
        </p:txBody>
      </p:sp>
      <p:sp>
        <p:nvSpPr>
          <p:cNvPr id="30" name="Rectangular Callout 29"/>
          <p:cNvSpPr/>
          <p:nvPr/>
        </p:nvSpPr>
        <p:spPr>
          <a:xfrm>
            <a:off x="6870897" y="5852316"/>
            <a:ext cx="1048573" cy="527204"/>
          </a:xfrm>
          <a:prstGeom prst="wedgeRectCallout">
            <a:avLst>
              <a:gd name="adj1" fmla="val -48412"/>
              <a:gd name="adj2" fmla="val -20891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DROX VCC (RED) wire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6923156" y="3120852"/>
            <a:ext cx="1001643" cy="532058"/>
          </a:xfrm>
          <a:prstGeom prst="wedgeRectCallout">
            <a:avLst>
              <a:gd name="adj1" fmla="val -3556"/>
              <a:gd name="adj2" fmla="val 23245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Breadboard GND line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92060" y="1592769"/>
            <a:ext cx="5768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DROX Pinout diagram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5"/>
              </a:rPr>
              <a:t>https://www.droking.com/ttl-to-rs485-module-dc-3.0v-30v-rs485-to-ttl-mutual-conversion-hardware-automatic-flow-control-module-converter-module?search=ttl%20to%20rs485&amp;description=true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2" y="3471555"/>
            <a:ext cx="4215366" cy="23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44369"/>
            <a:ext cx="3671072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06/13/19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3256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3: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DROX to Dynamixel XL-320 (TTL) 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29" y="632258"/>
            <a:ext cx="1798887" cy="15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992908" y="1614387"/>
            <a:ext cx="189645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4247" y="951481"/>
            <a:ext cx="2161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DATA to RXD 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BLU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 Jumper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2992908" y="1325240"/>
            <a:ext cx="1883890" cy="136747"/>
          </a:xfrm>
          <a:prstGeom prst="bentConnector3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59137" y="1688747"/>
            <a:ext cx="229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GNDs tied to Breadboard GND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37" y="2095387"/>
            <a:ext cx="2331346" cy="131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75406"/>
            <a:ext cx="4215366" cy="23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ular Callout 21"/>
          <p:cNvSpPr/>
          <p:nvPr/>
        </p:nvSpPr>
        <p:spPr>
          <a:xfrm>
            <a:off x="6161733" y="5330797"/>
            <a:ext cx="2256082" cy="464404"/>
          </a:xfrm>
          <a:prstGeom prst="wedgeRectCallout">
            <a:avLst>
              <a:gd name="adj1" fmla="val -68671"/>
              <a:gd name="adj2" fmla="val -3037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DROX RXD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XL-320 Data via jumper wire (GRN)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2524106" y="5229644"/>
            <a:ext cx="1769591" cy="565557"/>
          </a:xfrm>
          <a:prstGeom prst="wedgeRectCallout">
            <a:avLst>
              <a:gd name="adj1" fmla="val -90291"/>
              <a:gd name="adj2" fmla="val -5110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DROX GND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BLK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Breadboard GND via jumper wire (BLK)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67" y="5868724"/>
            <a:ext cx="43936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DROX GND (BLK) into one end of spring connector and a black jumper wire into the other end.  Insert end of jumper into breadboard GND line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5932" y="5868724"/>
            <a:ext cx="4618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DROX RXD (BLU) into one end of spring connector and a green jumper wire into the other end.  Insert end of jumper into XL-320 Molex connector (Pin 3: Data)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90406" y="2737605"/>
            <a:ext cx="577833" cy="576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91155" y="2496991"/>
            <a:ext cx="753287" cy="7034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2993" y="3163778"/>
            <a:ext cx="3161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DROX GND  (red circle)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427611" y="3810000"/>
            <a:ext cx="846827" cy="381000"/>
          </a:xfrm>
          <a:prstGeom prst="wedgeRectCallout">
            <a:avLst>
              <a:gd name="adj1" fmla="val -11735"/>
              <a:gd name="adj2" fmla="val -8922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Breadboard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GND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5718083" y="3606166"/>
            <a:ext cx="1098461" cy="381000"/>
          </a:xfrm>
          <a:prstGeom prst="wedgeRectCallout">
            <a:avLst>
              <a:gd name="adj1" fmla="val 174877"/>
              <a:gd name="adj2" fmla="val 4264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XL-320 Molex Pin 3 (Data)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08073" y="3098566"/>
            <a:ext cx="3153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DROX RXD (black circle)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06/13/19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5492209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FILE: 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helloDynamixelXl320-1.0a.nxc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DATE: 06/13/19 10:36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AUTH: P.Oh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DESC: NXT commands Dynamixel XL-320 CW and CCW rotation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REFS: Norberto Torres-Reyes tutorial and RotateMotor.nxc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NOTE: If factory default XL-320 used, then ID is 0x01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      ID of 0xFE commands any and all XL-320 motors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//       This example uses an XL-320 configured with ID# 3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#include "DynamixelXL320.h"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#define ID_ALL_MOTORS 0XFE // 0XFE commands all XL-320 motors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#define ID_MOTOR01    0X03 // Assumes Motor 1 configured with ID = 3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task main() {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UseRS485();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RS485Enable();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RS485Uart(HS_BAUD_57600, HS_MODE_8N1); //57600 baud, 8bit, 1stop, no parity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while(true){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  Wait(2000);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  Servo(ID_MOTOR01,900,200); // rotate to motor position 900, speed 200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  Wait(2000);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  Servo(ID_MOTOR01,0,200);   // counter-rotate to 0 at speed 200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  }  // end while</a:t>
            </a:r>
          </a:p>
          <a:p>
            <a:r>
              <a:rPr lang="en-US" sz="900" dirty="0">
                <a:latin typeface="Courier New" pitchFamily="49" charset="0"/>
                <a:cs typeface="Courier New" pitchFamily="49" charset="0"/>
              </a:rPr>
              <a:t>} // end main</a:t>
            </a:r>
          </a:p>
          <a:p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228600"/>
            <a:ext cx="868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4: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Sample NXC code to rotate CW and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CCW (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helloDynamixelXl320-1.0a.nxc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4724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NB: Need to include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DynamixelXL320.h</a:t>
            </a:r>
            <a:r>
              <a:rPr lang="en-US" dirty="0" smtClean="0"/>
              <a:t> file (too large to show in these slides) in same directory as above NXC program.  Note: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 3</a:t>
            </a:r>
            <a:r>
              <a:rPr lang="en-US" dirty="0" smtClean="0"/>
              <a:t> is the sticker on the XL-320 denoted in these slides.  Red text shows this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0x03</a:t>
            </a:r>
            <a:r>
              <a:rPr lang="en-US" dirty="0" smtClean="0"/>
              <a:t> (or 3 decimal) which was set via Dynamixel Wizard before running this code.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172255"/>
            <a:ext cx="88986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Congratulations!  You connect the NXT to a Dynamixel XL-320 via a DROX TTL-to-RS485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2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671</Words>
  <Application>Microsoft Office PowerPoint</Application>
  <PresentationFormat>On-screen Show (4:3)</PresentationFormat>
  <Paragraphs>75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31</cp:revision>
  <dcterms:created xsi:type="dcterms:W3CDTF">2019-06-11T18:12:09Z</dcterms:created>
  <dcterms:modified xsi:type="dcterms:W3CDTF">2019-06-13T17:48:50Z</dcterms:modified>
</cp:coreProperties>
</file>