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86C68-57B1-4E37-8D68-6D928554AAF6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CB4E1-8663-441B-A41D-5832CC75A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CB4E1-8663-441B-A41D-5832CC75A5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6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2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0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C1E9C-56E2-44B9-B82D-440DA85961EF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EE74-EB4D-4900-A279-87F7A7ACB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8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emanual.robotis.com/docs/en/dxl/x/xl320/#control-table-of-eeprom-are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droking.com/ttl-to-rs485-module-dc-3.0v-30v-rs485-to-ttl-mutual-conversion-hardware-automatic-flow-control-module-converter-module?search=ttl%20to%20rs485&amp;description=true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976" y="0"/>
            <a:ext cx="662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Dynamixel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XL-320 to LEGO NXT Connection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685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Preamble: The LEGO NXT’s Port 4 is a RS-485 serial port.  RS-485 operates at +/-12 Volts.  However the Dynamixel XL-320 operates its serial lines on TTL (i.e. 0 to 5 Volt) levels.  As such, a TTL-to-RS485 converter is used.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7876" y="1769209"/>
            <a:ext cx="7772400" cy="4371975"/>
            <a:chOff x="685800" y="2209800"/>
            <a:chExt cx="7772400" cy="437197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209800"/>
              <a:ext cx="7772400" cy="4371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940537" y="4103399"/>
              <a:ext cx="129540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Four AA Battery pack</a:t>
              </a:r>
              <a:endParaRPr lang="en-US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52600" y="3124200"/>
              <a:ext cx="1295400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DROX TTL-to-485 converter</a:t>
              </a:r>
              <a:endParaRPr lang="en-US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4600" y="2667000"/>
              <a:ext cx="12954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NXT Port 4</a:t>
              </a:r>
              <a:endParaRPr lang="en-US" sz="1600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2286000" y="2438400"/>
              <a:ext cx="381000" cy="2286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638800" y="2374612"/>
              <a:ext cx="113666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Dynamixel XL-320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715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72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6 Volt Motor (Dynamixel XL-32) Voltage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29669"/>
            <a:ext cx="5083299" cy="285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904875"/>
            <a:ext cx="493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Datasheet of XL-320 shows pins connections.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  <a:hlinkClick r:id="rId4"/>
              </a:rPr>
              <a:t>http://emanual.robotis.com/docs/en/dxl/x/xl320/#control-table-of-eeprom-area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NB: left figure is from Top i.e. looking into the servo horn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56" y="4420877"/>
            <a:ext cx="2437123" cy="24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110059" y="5130760"/>
            <a:ext cx="2752972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00487" y="5130760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Close-up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1890011" y="4812573"/>
            <a:ext cx="1355974" cy="297759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32724" y="4006465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BLK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>
            <a:off x="1447534" y="4891658"/>
            <a:ext cx="1770384" cy="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4792" y="384812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RED Jumper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792" y="3652670"/>
            <a:ext cx="12538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Not connected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86200" y="2575452"/>
            <a:ext cx="5083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Insert male black and red jumper wires into the XL-320’s Molex connector.  Attach other ends into breadboard.  Insert Battery pack’s +6V and GND lines into breadboard as well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0137" y="5322332"/>
            <a:ext cx="1295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Four AA Battery pack</a:t>
            </a:r>
            <a:endParaRPr lang="en-US" sz="1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91518" y="904875"/>
            <a:ext cx="3732782" cy="1824504"/>
            <a:chOff x="191518" y="904875"/>
            <a:chExt cx="3732782" cy="1824504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18" y="904875"/>
              <a:ext cx="2155419" cy="1824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456322" y="904875"/>
              <a:ext cx="246797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Note: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Work with XL-320 </a:t>
              </a:r>
              <a:r>
                <a:rPr lang="en-US" sz="1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Right 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side connector.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427882" y="1144503"/>
              <a:ext cx="626935" cy="539393"/>
              <a:chOff x="1654562" y="1092378"/>
              <a:chExt cx="626935" cy="53939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684047" y="1092378"/>
                <a:ext cx="539393" cy="53939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654562" y="1120953"/>
                <a:ext cx="626935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Servo</a:t>
                </a:r>
              </a:p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Horn</a:t>
                </a:r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4513122"/>
            <a:ext cx="3671072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37066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DROX to Dynamixel XL-320 (TTL) Wiring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3" y="1104520"/>
            <a:ext cx="6154458" cy="3460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74" y="1196219"/>
            <a:ext cx="1759704" cy="175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5248" y="1060408"/>
            <a:ext cx="24241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DROX Pinout diagram 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5"/>
              </a:rPr>
              <a:t>https://www.droking.com/ttl-to-rs485-module-dc-3.0v-30v-rs485-to-ttl-mutual-conversion-hardware-automatic-flow-control-module-converter-module?search=ttl%20to%20rs485&amp;description=true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30" y="4746019"/>
            <a:ext cx="2155419" cy="182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394561" y="5606116"/>
            <a:ext cx="189645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08460" y="5220234"/>
            <a:ext cx="2087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DATA to TXD: YLW Jumper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2568570"/>
            <a:ext cx="10181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DROX TXD wire (YLW)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69833" y="1447801"/>
            <a:ext cx="987967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XL-320 DATA Pin 3 (YLW)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3560634"/>
            <a:ext cx="10181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DROX GND wire (BLK)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45248" y="3093197"/>
            <a:ext cx="259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Jumper from DROX TXD connects to XL-320 Pine 3 (Data)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Jumper from DROX GND to Breadboard GND and XL-320 GND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370749" y="5867400"/>
            <a:ext cx="1920263" cy="76200"/>
          </a:xfrm>
          <a:prstGeom prst="bentConnector3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97634" y="6096000"/>
            <a:ext cx="229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GNDs tied to Breadboard GND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418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DROX to NXT Wiring (RS-485)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32" y="838201"/>
            <a:ext cx="704426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1" y="4267200"/>
            <a:ext cx="3671072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30" y="4407694"/>
            <a:ext cx="275617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049971" y="5181601"/>
            <a:ext cx="2279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DROX (B-) to NXT (SCL Pin 5)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78732" y="5440228"/>
            <a:ext cx="1896451" cy="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078731" y="5181600"/>
            <a:ext cx="1896451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30735" y="4904601"/>
            <a:ext cx="2317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DROX (A+) to NXT (SDA Pin 6)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78733" y="5714999"/>
            <a:ext cx="1896451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29353" y="5458600"/>
            <a:ext cx="251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DROX (GND) to NXT (GND Pin 2)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1" y="1371600"/>
            <a:ext cx="32765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Splice NXT cable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Insert YLW (SDA), BLU (SCL) and BLK (GND) wires into the DROX screw terminal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9774" y="-40632"/>
            <a:ext cx="1854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updated 06/11/19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25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312</Words>
  <Application>Microsoft Office PowerPoint</Application>
  <PresentationFormat>On-screen Show (4:3)</PresentationFormat>
  <Paragraphs>42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17</cp:revision>
  <dcterms:created xsi:type="dcterms:W3CDTF">2019-06-11T18:12:09Z</dcterms:created>
  <dcterms:modified xsi:type="dcterms:W3CDTF">2019-06-11T22:46:16Z</dcterms:modified>
</cp:coreProperties>
</file>