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0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1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9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7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7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3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8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2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55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0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4952D-1335-4CE9-8DF4-EE791AA98E3A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2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4952D-1335-4CE9-8DF4-EE791AA98E3A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7A7BF-AF93-4CB7-A30A-BDA7183A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7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26" Type="http://schemas.openxmlformats.org/officeDocument/2006/relationships/image" Target="../media/image25.gif"/><Relationship Id="rId3" Type="http://schemas.openxmlformats.org/officeDocument/2006/relationships/image" Target="../media/image2.gif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24" Type="http://schemas.openxmlformats.org/officeDocument/2006/relationships/image" Target="../media/image23.gif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23" Type="http://schemas.openxmlformats.org/officeDocument/2006/relationships/image" Target="../media/image22.png"/><Relationship Id="rId28" Type="http://schemas.openxmlformats.org/officeDocument/2006/relationships/image" Target="../media/image27.gif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png"/><Relationship Id="rId27" Type="http://schemas.openxmlformats.org/officeDocument/2006/relationships/image" Target="../media/image2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" name="Picture 30" descr="M:\labviewCourseDevelopment\legoDcpBuildPlan\kitCover\motor-pro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306" y="5486062"/>
            <a:ext cx="1230591" cy="122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M:\labviewCourseDevelopment\legoDcpBuildPlan\kitCover\32278-15BeamGi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741" y="1488247"/>
            <a:ext cx="1828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M:\labviewCourseDevelopment\legoDcpBuildPlan\kitCover\32525-11Bea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906" y="2098625"/>
            <a:ext cx="1828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M:\labviewCourseDevelopment\legoDcpBuildPlan\kitCover\40490-9Bea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130" y="1535119"/>
            <a:ext cx="1530259" cy="114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M:\labviewCourseDevelopment\legoDcpBuildPlan\kitCover\32524-7Beam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97" y="1735906"/>
            <a:ext cx="1297060" cy="114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M:\labviewCourseDevelopment\legoDcpBuildPlan\kitCover\32316-5Beam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69" y="632341"/>
            <a:ext cx="1190625" cy="892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:\labviewCourseDevelopment\legoDcpBuildPlan\kitCover\axle3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43" y="3557313"/>
            <a:ext cx="2127250" cy="159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160020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25780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3505200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600200" y="-3600"/>
            <a:ext cx="0" cy="350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600200" y="525780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048000" y="0"/>
            <a:ext cx="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724400" y="-3600"/>
            <a:ext cx="0" cy="1603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048001" y="6224"/>
            <a:ext cx="32004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LEGO DCP Kit Box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6248400" y="0"/>
            <a:ext cx="0" cy="350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772400" y="0"/>
            <a:ext cx="0" cy="5257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4572000" y="5254200"/>
            <a:ext cx="0" cy="1603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M:\labviewCourseDevelopment\legoDcpBuildPlan\kitCover\60483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657600"/>
            <a:ext cx="593464" cy="445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M:\labviewCourseDevelopment\legoDcpBuildPlan\kitCover\handle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143" y="3569298"/>
            <a:ext cx="7112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:\labviewCourseDevelopment\legoDcpBuildPlan\kitCover\rubber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488973"/>
            <a:ext cx="5334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M:\labviewCourseDevelopment\legoDcpBuildPlan\kitCover\axleConnector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064" y="4421504"/>
            <a:ext cx="623359" cy="46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219200" y="453535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44118" y="481729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532023" y="405217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64743" y="405217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604053" y="116213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65057" y="549670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562496" y="4817291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 descr="M:\labviewCourseDevelopment\legoDcpBuildPlan\kitCover\hiTechnicAngleSensor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680" y="4121901"/>
            <a:ext cx="1141207" cy="79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981200" y="453535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30405" y="3470226"/>
            <a:ext cx="1587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Hi Technic Angle Sensor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2" name="Picture 8" descr="M:\labviewCourseDevelopment\legoDcpBuildPlan\kitCover\perpendicularPin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5433621"/>
            <a:ext cx="822781" cy="61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M:\labviewCourseDevelopment\legoDcpBuildPlan\kitCover\splicedCable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981" y="4165119"/>
            <a:ext cx="1200150" cy="652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:\labviewCourseDevelopment\legoDcpBuildPlan\kitCover\springConnector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817" y="4003457"/>
            <a:ext cx="999392" cy="83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4005430" y="3488237"/>
            <a:ext cx="1587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NXT Spliced Cable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477991" y="3470225"/>
            <a:ext cx="1277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Spring Connector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22140" y="102550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22140" y="26300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729813" y="479370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05300" y="480769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5" name="Picture 11" descr="M:\labviewCourseDevelopment\legoDcpBuildPlan\kitCover\48989-doubleConnector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2" y="95250"/>
            <a:ext cx="932071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M:\labviewCourseDevelopment\legoDcpBuildPlan\kitCover\6536-axlePinConnector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843958"/>
            <a:ext cx="980932" cy="732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M:\labviewCourseDevelopment\legoDcpBuildPlan\kitCover\2780-frictionPin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242" y="451571"/>
            <a:ext cx="781050" cy="52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5230117" y="111891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(5)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086067" y="1042070"/>
            <a:ext cx="657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(71)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8" name="Picture 14" descr="M:\labviewCourseDevelopment\legoDcpBuildPlan\kitCover\6558-longFrictionPin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706" y="499439"/>
            <a:ext cx="1244600" cy="75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M:\labviewCourseDevelopment\legoDcpBuildPlan\kitCover\43093-axlePinWithFriction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481" y="530072"/>
            <a:ext cx="960681" cy="627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M:\labviewCourseDevelopment\legoDcpBuildPlan\kitCover\32054-pin3LWithStopBush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443" y="296218"/>
            <a:ext cx="1338884" cy="100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6755382" y="1025506"/>
            <a:ext cx="64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(23)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897005" y="171212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1397" y="1754400"/>
            <a:ext cx="648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(16)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442064" y="1187368"/>
            <a:ext cx="62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619571" y="17342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1" name="Picture 17" descr="M:\labviewCourseDevelopment\legoDcpBuildPlan\kitCover\32523-3Beam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198438"/>
            <a:ext cx="7620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1992806" y="2464420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Beam 9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35619" y="2446431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Beam 7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071906" y="2955297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Beam 11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805206" y="230661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369852" y="3176755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Beam 13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8" name="Picture 24" descr="M:\labviewCourseDevelopment\legoDcpBuildPlan\kitCover\41239-13BeamGif.gif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689" y="2047871"/>
            <a:ext cx="1518604" cy="142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TextBox 77"/>
          <p:cNvSpPr txBox="1"/>
          <p:nvPr/>
        </p:nvSpPr>
        <p:spPr>
          <a:xfrm>
            <a:off x="4688547" y="167853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(9)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590126" y="268709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649931" y="2446431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Beam 15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0" name="Picture 26" descr="M:\labviewCourseDevelopment\legoDcpBuildPlan\kitCover\32526-3x5Arm.png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580" y="1678539"/>
            <a:ext cx="1121781" cy="1121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TextBox 76"/>
          <p:cNvSpPr txBox="1"/>
          <p:nvPr/>
        </p:nvSpPr>
        <p:spPr>
          <a:xfrm>
            <a:off x="6542910" y="180471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1" name="Picture 27" descr="M:\labviewCourseDevelopment\legoDcpBuildPlan\kitCover\4519-axle3.gif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6488" y="1970445"/>
            <a:ext cx="717289" cy="537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TextBox 83"/>
          <p:cNvSpPr txBox="1"/>
          <p:nvPr/>
        </p:nvSpPr>
        <p:spPr>
          <a:xfrm>
            <a:off x="592365" y="4060071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Axle 32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829489" y="2692079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Axle 6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816540" y="1916683"/>
            <a:ext cx="719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Axle 3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027866" y="619261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247900" y="623491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(4)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549973" y="283330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595415" y="1970445"/>
            <a:ext cx="590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(12)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2" name="Picture 28" descr="M:\labviewCourseDevelopment\legoDcpBuildPlan\kitCover\3706-axle6.gif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743" y="2569541"/>
            <a:ext cx="965468" cy="7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 descr="M:\labviewCourseDevelopment\legoDcpBuildPlan\kitCover\78c12-ribbedHose12L.gif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182" y="5466240"/>
            <a:ext cx="1415207" cy="1415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4" name="Straight Connector 93"/>
          <p:cNvCxnSpPr/>
          <p:nvPr/>
        </p:nvCxnSpPr>
        <p:spPr>
          <a:xfrm flipV="1">
            <a:off x="9128516" y="6224"/>
            <a:ext cx="0" cy="6851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47582" y="-2912"/>
            <a:ext cx="0" cy="6851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848864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12550" y="1955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17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110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16</cp:revision>
  <cp:lastPrinted>2018-11-13T23:55:40Z</cp:lastPrinted>
  <dcterms:created xsi:type="dcterms:W3CDTF">2018-11-13T21:37:05Z</dcterms:created>
  <dcterms:modified xsi:type="dcterms:W3CDTF">2018-11-13T23:57:05Z</dcterms:modified>
</cp:coreProperties>
</file>