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0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1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9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1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3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6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6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1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8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1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B0A87-23C1-487A-BCA0-655069468B93}" type="datetimeFigureOut">
              <a:rPr lang="en-US" smtClean="0"/>
              <a:t>10/20/2018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1FBD9-1016-41F8-BA2B-4267048DC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9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85800"/>
            <a:ext cx="4572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96912"/>
            <a:ext cx="4560991" cy="570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8187" y="131802"/>
            <a:ext cx="89270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From https://books.google.com/books?id=VJe7DQAAQBAJ&amp;pg=PA179&amp;lpg=PA179&amp;dq=lego+build+strong+tower+mast&amp;source=bl&amp;ots=hOQ7Yqww2_&amp;sig=EgZjuewKo63hQS-vK1OQqIiaqgw&amp;hl=en&amp;sa=X&amp;ved=2ahUKEwjMl-aPisvcAhUOB3wKHUhEBLEQ6AEwEXoECAQQAQ#v=onepage&amp;q=lego%20build%20strong%20tower%20mast&amp;f=true   </a:t>
            </a:r>
          </a:p>
        </p:txBody>
      </p:sp>
    </p:spTree>
    <p:extLst>
      <p:ext uri="{BB962C8B-B14F-4D97-AF65-F5344CB8AC3E}">
        <p14:creationId xmlns:p14="http://schemas.microsoft.com/office/powerpoint/2010/main" val="363352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</cp:revision>
  <dcterms:created xsi:type="dcterms:W3CDTF">2018-10-20T19:30:25Z</dcterms:created>
  <dcterms:modified xsi:type="dcterms:W3CDTF">2018-10-20T19:33:39Z</dcterms:modified>
</cp:coreProperties>
</file>