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00CE-8A5C-4AAA-B9DB-A47B34CBF6F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997B-D731-4210-A45F-669A48732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638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41" y="764704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Preamble: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Lego pieces adhere to a strict spacing, namely 8 mm between studs.  This fact can be leveraged to easily measure lengths.  Lengths are needed to kinematically define a robot manipulator’s properties. Lego servos, like the NXT motor, have substantial backlash.  By contrast, the XL-320 servo has little backlash and is significantly smaller and lighter than Lego motors.  Using M2.5 fasteners, one can easily attach Lego parts to the XL-320.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Construct a 1-DOF planar manipulator with the XL-320 and Lego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96617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Dynamixel XL-320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1-DOF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Planar Manipulator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8618" y="5887747"/>
            <a:ext cx="389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XL-320 Lego-based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1-DOF Planar Manipulator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52" y="2558092"/>
            <a:ext cx="5900983" cy="331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92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Manipulator Arm to XL-320 Servo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00" y="6251924"/>
            <a:ext cx="3887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1C: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Liftarm 1 x 4 and secure with Axle 6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1B: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Fasten M2.5 screw thru washer, Beam 11, 2 flat washers to XL-320 horn.  Insert crank on Beam 11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" y="793430"/>
            <a:ext cx="4264429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83129" y="2607986"/>
            <a:ext cx="11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MM hex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5036" y="2167448"/>
            <a:ext cx="1198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washer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89377" y="1584931"/>
            <a:ext cx="1022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3/8M Flat Washers 21/32” OD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9894" y="2361765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 Beam 11 (64290)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6351" y="2658491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Axle 6 (3706)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7004" y="1767338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Axle Peg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43093)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395" y="2242993"/>
            <a:ext cx="69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Liftarm 1 x 3 Crank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(33299)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7802" y="2750824"/>
            <a:ext cx="157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Liftarm 1 x 4 Thin with Stud Connector (2825)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94" y="3196187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1A: Attach Lego-based Servo Mount on Baseplate at location (red arrows).  Gather components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699792" y="1267573"/>
            <a:ext cx="72836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62402" y="1158277"/>
            <a:ext cx="795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9th Stud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581558" y="933571"/>
            <a:ext cx="77264" cy="242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04430" y="779712"/>
            <a:ext cx="795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 Stud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2367" y="933571"/>
            <a:ext cx="894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Baseplate 32 x 32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(3811)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7" y="794287"/>
            <a:ext cx="4262905" cy="239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" y="3861048"/>
            <a:ext cx="4176390" cy="234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7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556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2: Cartesian Planar Workspace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0500" y="6251924"/>
                <a:ext cx="43844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Arial" pitchFamily="34" charset="0"/>
                      </a:rPr>
                      <m:t>±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X</m:t>
                    </m:r>
                  </m:oMath>
                </a14:m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 axis is -15 to +15 studs.  +Y axis is +15 studs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00" y="6251924"/>
                <a:ext cx="4384470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27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(Yellow) 1x1 Round Plates define 5-stud spacing.  Insert them between 1x4 Plates.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94" y="3196187"/>
            <a:ext cx="430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A: Gather components to define Cartesian axes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" y="794287"/>
            <a:ext cx="4257472" cy="239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97548" y="2636912"/>
            <a:ext cx="103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Plate 1x4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(3710)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264" y="2594415"/>
            <a:ext cx="133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Plate  Round 1x1</a:t>
            </a:r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4072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88" y="790573"/>
            <a:ext cx="4269508" cy="24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5" y="3822653"/>
            <a:ext cx="4280231" cy="24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5" y="422108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Congratulations!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This is an XL-320 Lego-based 1-DOF planar manipulator.  Studs are spaced 8 mm apart.  The Cartesian workspace will help test the manipulator’s positioning accuracy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349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7</cp:revision>
  <dcterms:created xsi:type="dcterms:W3CDTF">2019-12-14T22:34:30Z</dcterms:created>
  <dcterms:modified xsi:type="dcterms:W3CDTF">2019-12-14T23:31:36Z</dcterms:modified>
</cp:coreProperties>
</file>