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3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3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5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6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9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7481C-F552-42E8-9D08-934167E4B819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463EB-687F-4692-B4BF-A5770DE79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9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2421555" cy="13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2304256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8680"/>
            <a:ext cx="23042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8" y="2060848"/>
            <a:ext cx="2323690" cy="130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315" y="2060848"/>
            <a:ext cx="2323689" cy="130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62" y="2073938"/>
            <a:ext cx="2215898" cy="124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7" y="3535211"/>
            <a:ext cx="2499481" cy="1405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83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32092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5976" y="39111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Robotis U2D2 USB Servo Controller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1484784"/>
            <a:ext cx="24739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9V Power Supply with 2.5 MM x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5.5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MM Jack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59655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2.5 MM x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5.5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MM Pigtail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501008"/>
            <a:ext cx="1243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Spring Connector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2118" y="3187591"/>
            <a:ext cx="1382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JST EHR-03 female connector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2130" y="4422303"/>
            <a:ext cx="14401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Molex 51065-0300 female connector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615031" y="3418423"/>
            <a:ext cx="605041" cy="1316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42290" y="4572000"/>
            <a:ext cx="419244" cy="8113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98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764704"/>
            <a:ext cx="627269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335699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Robotis U2D2 USB Servo Controller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83868" y="2397299"/>
            <a:ext cx="605041" cy="131601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49894" y="2166466"/>
            <a:ext cx="13822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JST EHR-03 female connector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84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78475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38610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Robotis U2D2 USB Servo Controller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984" y="1078493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9V Wall Wart to Pigtail Connection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3535" y="923917"/>
            <a:ext cx="2886417" cy="7232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5725" indent="-85725">
              <a:buFont typeface="Arial" pitchFamily="34" charset="0"/>
              <a:buChar char="•"/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Wall Wart 9V (Red) to Molex VCC (Red)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Wall Wart GND (Black) to Molex GND (Black)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 Wall Wart GND (Black) to JST GND (Black)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JST Data (Blue) to Molex Data (Blue)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3087914"/>
            <a:ext cx="990688" cy="13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37343"/>
            <a:ext cx="708336" cy="116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06" y="3087913"/>
            <a:ext cx="751938" cy="133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36159" y="2519262"/>
            <a:ext cx="762617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JST EHR-03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7756" y="2735890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Molex 51065-0300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411760" y="2966722"/>
            <a:ext cx="576064" cy="1420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3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15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019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4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2160" y="-19051"/>
            <a:ext cx="1322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© Paul Oh, 2019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3275" y="-5234"/>
            <a:ext cx="17107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Last updated 12/14/19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44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162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Nevada Las Vegas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Oh</dc:creator>
  <cp:lastModifiedBy>Paul Oh</cp:lastModifiedBy>
  <cp:revision>8</cp:revision>
  <dcterms:created xsi:type="dcterms:W3CDTF">2019-12-14T23:29:48Z</dcterms:created>
  <dcterms:modified xsi:type="dcterms:W3CDTF">2019-12-15T17:40:16Z</dcterms:modified>
</cp:coreProperties>
</file>