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6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9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3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6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E00CE-8A5C-4AAA-B9DB-A47B34CBF6F0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is.us/robot-cable-3p-xl-130mm-5pc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mazon.com/gp/product/B00NIOLNAG/ref=ppx_yo_dt_b_asin_title_o01_s01?ie=UTF8&amp;psc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sensors.com/ev3-and-nxt/117-nxtev3-compatible-female-sockets-5-pack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638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12/15/19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41" y="764704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Preamble: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Lego NXT Brick ‘s Port 4 features a RS-485 port.  Since the XL-320 uses RS-485 to interface with microprocessors, NXC programming can communicate to the XL-320.  The XL-320 has a multi-colored LED.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Demonstrating LED control would be a “Hello World” program to begin understanding NXT-to-XL320 communications.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Objective: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Set up hardware connections between the NXT Brick and XL-320 servo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296617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NXC Programming Dynamixel XL-320 - LED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437112"/>
            <a:ext cx="4931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NXC Programming of NXT Brick changes XL-320 LED color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19" y="2439032"/>
            <a:ext cx="3430083" cy="193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09" y="2439032"/>
            <a:ext cx="3430083" cy="193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76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7630"/>
            <a:ext cx="3927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1: Manipulator Arm to XL-320 Servo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1978" y="888188"/>
            <a:ext cx="8218470" cy="4608512"/>
            <a:chOff x="441978" y="888188"/>
            <a:chExt cx="8218470" cy="4608512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888188"/>
              <a:ext cx="8192904" cy="460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7544" y="5153605"/>
              <a:ext cx="36054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XL-320 Servo and Lego-based Mount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1978" y="2699264"/>
              <a:ext cx="1459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  <a:hlinkClick r:id="rId3"/>
                </a:rPr>
                <a:t>Molex 3P-XL  3-wire cable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72821" y="3192444"/>
              <a:ext cx="8691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NXT Cable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76877" y="2402341"/>
              <a:ext cx="131632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NXT Port 4</a:t>
              </a:r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872821" y="2579725"/>
              <a:ext cx="504056" cy="32234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489095" y="3993425"/>
              <a:ext cx="20590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  <a:hlinkClick r:id="rId4"/>
                </a:rPr>
                <a:t>MAX485 TTL-RS485 Board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3419872" y="3484831"/>
              <a:ext cx="1101471" cy="6470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521343" y="4365104"/>
              <a:ext cx="2125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NPN C1815 Transistor (for Half-Duplex)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2915816" y="3484832"/>
              <a:ext cx="1648180" cy="10242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185956" y="953039"/>
              <a:ext cx="1459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9V wall wart (not shown) to AC outlet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7410" y="1851511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9V pigtail for powering XL-320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411760" y="2276872"/>
              <a:ext cx="656456" cy="5040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474359" y="4965268"/>
              <a:ext cx="2125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Mezzanine Breadboard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 flipV="1">
              <a:off x="2947218" y="4073028"/>
              <a:ext cx="1648180" cy="10242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307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12/15/19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521" y="5373216"/>
            <a:ext cx="767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Congratulations!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hardware connections are now set for NXC programming of the XL-320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652283" cy="430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71764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Mezzanine Board Close-up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7187" y="3185819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NPN C1815 Transistor (for Half-Duplex)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4484335"/>
            <a:ext cx="14597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Molex 3P-XL (3-wire) cable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888" y="1385306"/>
            <a:ext cx="1074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NXT Adapter (not used)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01840" y="1994179"/>
            <a:ext cx="10745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NXT Female Socket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197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12</cp:revision>
  <dcterms:created xsi:type="dcterms:W3CDTF">2019-12-14T22:34:30Z</dcterms:created>
  <dcterms:modified xsi:type="dcterms:W3CDTF">2019-12-15T17:40:30Z</dcterms:modified>
</cp:coreProperties>
</file>