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4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1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9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3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8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6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7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9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4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2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7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1D156-38A1-4B52-B5F0-1145A11FB58A}" type="datetimeFigureOut">
              <a:rPr lang="en-US" smtClean="0"/>
              <a:t>12/14/2019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E5A0C-E6C5-4916-B5F1-55A0FFD8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5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3705225" cy="280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773" y="609600"/>
            <a:ext cx="3705224" cy="280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0414" y="3505200"/>
            <a:ext cx="3552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Torque Enable: see setting is “1” and hence “ON”. Also see that Joint and Wheel modes are Grey, but Joint is selected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4972" y="3526128"/>
            <a:ext cx="3552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Goal Velocity: Type 300 and Apply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933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3629025" cy="2746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0414" y="3505200"/>
            <a:ext cx="3552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Goal Position: Click “Center Position”.  Can also click and drag dial to rotate XL-320.  Motor rotates to desired angle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609600"/>
            <a:ext cx="3629026" cy="2746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19600" y="3541894"/>
            <a:ext cx="3552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Torque Enable: Choose “OFF” and select “Wheel”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4102332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7503" y="3810000"/>
            <a:ext cx="35528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Goal Velocity: Type “300” and hit Apply; motor will rotate continuously (i.e. Wheel mode).  Experiment with selecting CW and CCW and different velocities (must hit “Apply”.  Type 0 and push Apply to stop motor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96168" y="0"/>
            <a:ext cx="1447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Last updated 12/14/19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8474"/>
            <a:ext cx="31486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XL-320 Dynamixel Wizard Settings and Screenshots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42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213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</cp:revision>
  <dcterms:created xsi:type="dcterms:W3CDTF">2019-12-14T18:22:07Z</dcterms:created>
  <dcterms:modified xsi:type="dcterms:W3CDTF">2019-12-14T18:34:42Z</dcterms:modified>
</cp:coreProperties>
</file>