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8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ABAD3-6807-4D66-BD98-03FFBB79313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8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638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41" y="892923"/>
            <a:ext cx="8424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Preamble: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Dynamixel XL-320 servo is both light-weight and physically small.  It has sufficient torque and a joint encoder to  prototype manipulators.  Moreover, it has mounting holes that can secure to Lego pieces with M2.5 fasteners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Objective: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Construct Lego-based servo mount for XL-320 as seen below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29" y="257948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Dynamixel XL-320 Servo Mount for Lego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65" y="2492896"/>
            <a:ext cx="59737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84896" y="5887747"/>
            <a:ext cx="2808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XL-320 Lego-based Motor Mount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7630"/>
            <a:ext cx="3400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1: Servo Beam Sub-Assembly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0" y="836712"/>
            <a:ext cx="4187484" cy="235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42765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x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MM hex screw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748" y="2581547"/>
            <a:ext cx="1080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 M2.5 Washer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3792" y="1896336"/>
            <a:ext cx="1080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Screw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2504602"/>
            <a:ext cx="119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x 14 MM hex screw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242" y="992063"/>
            <a:ext cx="1080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XL-320 Servo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68" y="5619863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1A: Gather parts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25" y="793430"/>
            <a:ext cx="4264431" cy="239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4" y="3861048"/>
            <a:ext cx="4176390" cy="234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0500" y="6251924"/>
            <a:ext cx="2626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1C: Secure M2.5 nut from “1B”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28" y="3861048"/>
            <a:ext cx="4176389" cy="234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63028" y="6219574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1D: Gather parts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30373" y="2208018"/>
            <a:ext cx="69819" cy="29658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018083" y="2226686"/>
            <a:ext cx="69819" cy="3548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76057" y="2581547"/>
            <a:ext cx="1590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 from left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(M2.5 x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MM screw)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1221" y="2627713"/>
            <a:ext cx="153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 from right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(M2.5 x 14 MM screw)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3028" y="3222663"/>
            <a:ext cx="43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1B: Secure M2.5 screw thru washers as shown.  See 1C for fastening nut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021" y="4046875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Servo horn end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36952" y="1115173"/>
            <a:ext cx="563240" cy="1517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186846" y="1548963"/>
            <a:ext cx="250973" cy="3129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37819" y="1266881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Mounting hole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970348" y="4751736"/>
            <a:ext cx="250973" cy="3129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81247" y="4293096"/>
            <a:ext cx="563240" cy="1517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8814" y="4445496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M2.5 nut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2332" y="5733256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 Beam 7 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(32524)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8745" y="5433723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Beam 3 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(32523)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32701" y="5617244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 Friction Peg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 (2780)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28975" y="4691717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 Technic Pin 1/2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 (4274)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9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7630"/>
            <a:ext cx="3263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2: Base Arms Sub-Assembly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94" y="3247892"/>
            <a:ext cx="425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A: Insert friction pegs in Beam 3.  Insert Pin 1/2 in both Beam 7s.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500" y="6251924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C: Gather parts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3028" y="6219574"/>
            <a:ext cx="3578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Pin 1/2 into Beam 13 as shown 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3028" y="3222663"/>
            <a:ext cx="43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B: Align two Beam 7s beneath motor and secure to Beam 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0" y="793430"/>
            <a:ext cx="4264430" cy="239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82" y="793430"/>
            <a:ext cx="4264430" cy="239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727645" y="558924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Base Plate 6 x 10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 (???)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0" y="3771112"/>
            <a:ext cx="4161539" cy="234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4072" y="5343019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Beam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13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41239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821" y="4669284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 Technic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Pin 1/2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 (4274)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5568033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Plate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6 x 10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3033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25" y="3781285"/>
            <a:ext cx="4142100" cy="232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5542264" y="5233340"/>
            <a:ext cx="69819" cy="29658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51" y="5562584"/>
            <a:ext cx="1330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3rd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hole  from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left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9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-5234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9984" y="5733256"/>
            <a:ext cx="5944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Congratulations!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Completed XL-320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Lego-based Motor Mount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39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301</Words>
  <Application>Microsoft Office PowerPoint</Application>
  <PresentationFormat>On-screen Show (4:3)</PresentationFormat>
  <Paragraphs>53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12</cp:revision>
  <dcterms:created xsi:type="dcterms:W3CDTF">2019-12-14T19:12:27Z</dcterms:created>
  <dcterms:modified xsi:type="dcterms:W3CDTF">2019-12-14T23:31:50Z</dcterms:modified>
</cp:coreProperties>
</file>