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2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82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7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8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4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9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6090-F751-4D14-810E-9738A0EE785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8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66090-F751-4D14-810E-9738A0EE785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6B70-E97A-4DE6-8AEB-A5432E8E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2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52617" y="571922"/>
            <a:ext cx="7772400" cy="4371975"/>
            <a:chOff x="452617" y="571922"/>
            <a:chExt cx="7772400" cy="437197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617" y="571922"/>
              <a:ext cx="7772400" cy="4371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5148064" y="764704"/>
              <a:ext cx="29722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PC running Scilab to process video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868144" y="4221088"/>
              <a:ext cx="1935832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PC USB-to-RS485 cable to NXT (Master)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 flipV="1">
              <a:off x="4572000" y="4221088"/>
              <a:ext cx="1224136" cy="26161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821952" y="4497707"/>
              <a:ext cx="11400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Master NXT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9552" y="4303965"/>
              <a:ext cx="158417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RS485 cable to XL-320 Board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123728" y="4221088"/>
              <a:ext cx="1440160" cy="27662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627784" y="4497707"/>
              <a:ext cx="104227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Slave NXT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57856" y="656982"/>
              <a:ext cx="1728192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XL-320 2-link planar manipulator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99592" y="656982"/>
              <a:ext cx="1728192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USB camera attaches to PC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2447764" y="1268760"/>
              <a:ext cx="1222294" cy="172819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347864" y="1947535"/>
              <a:ext cx="151216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Master-Slave Wireless Bluetooth 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H="1" flipV="1">
              <a:off x="4860032" y="3429000"/>
              <a:ext cx="936104" cy="105369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2123728" y="3284985"/>
              <a:ext cx="648072" cy="121272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23151" y="1726488"/>
              <a:ext cx="1512168" cy="461665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Camera USB cable to laptop port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1" name="Straight Arrow Connector 20"/>
            <p:cNvCxnSpPr>
              <a:stCxn id="20" idx="3"/>
            </p:cNvCxnSpPr>
            <p:nvPr/>
          </p:nvCxnSpPr>
          <p:spPr>
            <a:xfrm flipV="1">
              <a:off x="2035319" y="1947535"/>
              <a:ext cx="240809" cy="9786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523151" y="2409200"/>
              <a:ext cx="1096521" cy="461665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Black Lego Cross piece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Straight Arrow Connector 25"/>
            <p:cNvCxnSpPr>
              <a:stCxn id="25" idx="3"/>
            </p:cNvCxnSpPr>
            <p:nvPr/>
          </p:nvCxnSpPr>
          <p:spPr>
            <a:xfrm>
              <a:off x="1619672" y="2640033"/>
              <a:ext cx="504056" cy="237176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9919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052513"/>
            <a:ext cx="6542087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756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45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6</cp:revision>
  <dcterms:created xsi:type="dcterms:W3CDTF">2020-04-16T18:00:00Z</dcterms:created>
  <dcterms:modified xsi:type="dcterms:W3CDTF">2020-04-24T21:44:25Z</dcterms:modified>
</cp:coreProperties>
</file>