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9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6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4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6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8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6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0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0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6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A4463-1658-4B90-83FB-43E778175FB3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35CCA-44B6-49C2-8368-E10318E4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5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5949" y="0"/>
            <a:ext cx="237276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smtClean="0">
                <a:latin typeface="Arial" pitchFamily="34" charset="0"/>
                <a:cs typeface="Arial" pitchFamily="34" charset="0"/>
              </a:rPr>
              <a:t>visualServoingConcept-041520a.pptx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37154" y="933795"/>
            <a:ext cx="6387870" cy="4624040"/>
            <a:chOff x="1537154" y="933795"/>
            <a:chExt cx="6387870" cy="4624040"/>
          </a:xfrm>
        </p:grpSpPr>
        <p:sp>
          <p:nvSpPr>
            <p:cNvPr id="6" name="TextBox 5"/>
            <p:cNvSpPr txBox="1"/>
            <p:nvPr/>
          </p:nvSpPr>
          <p:spPr>
            <a:xfrm>
              <a:off x="1566144" y="1882186"/>
              <a:ext cx="129614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Laptop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58722" y="1739717"/>
              <a:ext cx="129614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USB Camera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Straight Connector 8"/>
            <p:cNvCxnSpPr>
              <a:endCxn id="7" idx="1"/>
            </p:cNvCxnSpPr>
            <p:nvPr/>
          </p:nvCxnSpPr>
          <p:spPr>
            <a:xfrm>
              <a:off x="2862288" y="2062883"/>
              <a:ext cx="1296434" cy="0"/>
            </a:xfrm>
            <a:prstGeom prst="line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175281" y="2584506"/>
              <a:ext cx="129614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NXT Master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Elbow Connector 11"/>
            <p:cNvCxnSpPr>
              <a:stCxn id="6" idx="2"/>
              <a:endCxn id="10" idx="1"/>
            </p:cNvCxnSpPr>
            <p:nvPr/>
          </p:nvCxnSpPr>
          <p:spPr>
            <a:xfrm rot="16200000" flipH="1">
              <a:off x="2866671" y="1599062"/>
              <a:ext cx="656154" cy="196106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007387" y="2535863"/>
              <a:ext cx="6527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RS485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00472" y="3030343"/>
              <a:ext cx="124393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latin typeface="Arial" pitchFamily="34" charset="0"/>
                  <a:cs typeface="Arial" pitchFamily="34" charset="0"/>
                </a:rPr>
                <a:t>Send data like pixel coordinate or desired motor command</a:t>
              </a:r>
              <a:endParaRPr lang="en-US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33886" y="1547629"/>
              <a:ext cx="9532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Send frame data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37154" y="933795"/>
              <a:ext cx="14179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Process frame data and send RS-485 string to NXT Master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2887" y="3888916"/>
              <a:ext cx="129614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NXT Slave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4" name="Straight Connector 23"/>
            <p:cNvCxnSpPr>
              <a:stCxn id="10" idx="2"/>
              <a:endCxn id="22" idx="0"/>
            </p:cNvCxnSpPr>
            <p:nvPr/>
          </p:nvCxnSpPr>
          <p:spPr>
            <a:xfrm>
              <a:off x="4823353" y="3230837"/>
              <a:ext cx="7606" cy="658079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895361" y="3399677"/>
              <a:ext cx="8322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Bluetooth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80033" y="2799511"/>
              <a:ext cx="2232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Read RS485 string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Send Bluetooth message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14802" y="4115506"/>
              <a:ext cx="241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Read Bluetooth message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Send RS485 string to XL-320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58722" y="4911504"/>
              <a:ext cx="1320309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" pitchFamily="34" charset="0"/>
                  <a:cs typeface="Arial" pitchFamily="34" charset="0"/>
                </a:rPr>
                <a:t>XL-320 Robot 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>
              <a:stCxn id="22" idx="2"/>
              <a:endCxn id="28" idx="0"/>
            </p:cNvCxnSpPr>
            <p:nvPr/>
          </p:nvCxnSpPr>
          <p:spPr>
            <a:xfrm flipH="1">
              <a:off x="4818877" y="4258248"/>
              <a:ext cx="12082" cy="6532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4915716" y="4446376"/>
              <a:ext cx="6527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RS485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878815" y="1052736"/>
              <a:ext cx="1562630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PC Laptop runs Scilab program </a:t>
              </a:r>
              <a:r>
                <a:rPr lang="en-US" sz="10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00" b="1" dirty="0" smtClean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vs1_0a.sce </a:t>
              </a:r>
              <a:endPara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568459" y="3861328"/>
              <a:ext cx="1941633" cy="24622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1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Slave runs </a:t>
              </a:r>
              <a:r>
                <a:rPr lang="en-US" sz="10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btS-R-1_0a.nxc</a:t>
              </a:r>
              <a:r>
                <a:rPr lang="en-US" sz="1000" dirty="0" smtClean="0"/>
                <a:t> </a:t>
              </a:r>
              <a:endParaRPr lang="en-US" sz="1000" b="1" dirty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7923" y="2584506"/>
              <a:ext cx="2071401" cy="24622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Master runs</a:t>
              </a:r>
              <a:r>
                <a:rPr lang="en-US" sz="1000" dirty="0"/>
                <a:t> </a:t>
              </a:r>
              <a:r>
                <a:rPr lang="en-US" sz="10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PC-M-S-1_0a.nxc</a:t>
              </a:r>
              <a:r>
                <a:rPr lang="en-US" sz="1000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657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61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10</cp:revision>
  <dcterms:created xsi:type="dcterms:W3CDTF">2020-03-04T19:16:14Z</dcterms:created>
  <dcterms:modified xsi:type="dcterms:W3CDTF">2020-04-24T21:44:21Z</dcterms:modified>
</cp:coreProperties>
</file>