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14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9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65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145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6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60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82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3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76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02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04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066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A4463-1658-4B90-83FB-43E778175FB3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5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5949" y="0"/>
            <a:ext cx="237276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smtClean="0">
                <a:latin typeface="Arial" pitchFamily="34" charset="0"/>
                <a:cs typeface="Arial" pitchFamily="34" charset="0"/>
              </a:rPr>
              <a:t>visualServoingConcept-041520a.pptx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66144" y="1882186"/>
            <a:ext cx="129614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Laptop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58722" y="1739717"/>
            <a:ext cx="129614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USB Camera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Connector 8"/>
          <p:cNvCxnSpPr>
            <a:endCxn id="7" idx="1"/>
          </p:cNvCxnSpPr>
          <p:nvPr/>
        </p:nvCxnSpPr>
        <p:spPr>
          <a:xfrm>
            <a:off x="2862288" y="2062883"/>
            <a:ext cx="1296434" cy="0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75281" y="2584506"/>
            <a:ext cx="129614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NXT Master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Elbow Connector 11"/>
          <p:cNvCxnSpPr>
            <a:stCxn id="6" idx="2"/>
            <a:endCxn id="10" idx="1"/>
          </p:cNvCxnSpPr>
          <p:nvPr/>
        </p:nvCxnSpPr>
        <p:spPr>
          <a:xfrm rot="16200000" flipH="1">
            <a:off x="2866671" y="1599062"/>
            <a:ext cx="656154" cy="196106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07387" y="2535863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RS485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00472" y="3030343"/>
            <a:ext cx="12439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Arial" pitchFamily="34" charset="0"/>
                <a:cs typeface="Arial" pitchFamily="34" charset="0"/>
              </a:rPr>
              <a:t>Send data like pixel coordinate or desired motor command</a:t>
            </a:r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33886" y="1547629"/>
            <a:ext cx="953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Send frame data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37154" y="933795"/>
            <a:ext cx="14179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Process frame data and send RS-485 string to NXT Master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82887" y="3888916"/>
            <a:ext cx="129614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NXT Slave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Straight Connector 23"/>
          <p:cNvCxnSpPr>
            <a:stCxn id="10" idx="2"/>
            <a:endCxn id="22" idx="0"/>
          </p:cNvCxnSpPr>
          <p:nvPr/>
        </p:nvCxnSpPr>
        <p:spPr>
          <a:xfrm>
            <a:off x="4823353" y="3230837"/>
            <a:ext cx="7606" cy="658079"/>
          </a:xfrm>
          <a:prstGeom prst="line">
            <a:avLst/>
          </a:prstGeom>
          <a:ln>
            <a:solidFill>
              <a:schemeClr val="tx1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895361" y="3399677"/>
            <a:ext cx="832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Bluetooth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80033" y="2799511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Read RS485 string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Send Bluetooth message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514802" y="4115506"/>
            <a:ext cx="2410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Read Bluetooth message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Send RS485 string to XL-320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58722" y="4911504"/>
            <a:ext cx="132030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XL-320 Robot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Straight Arrow Connector 29"/>
          <p:cNvCxnSpPr>
            <a:stCxn id="22" idx="2"/>
            <a:endCxn id="28" idx="0"/>
          </p:cNvCxnSpPr>
          <p:nvPr/>
        </p:nvCxnSpPr>
        <p:spPr>
          <a:xfrm flipH="1">
            <a:off x="4818877" y="4258248"/>
            <a:ext cx="12082" cy="6532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915716" y="4446376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RS485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462154" y="3122678"/>
            <a:ext cx="1504124" cy="55399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PC Laptop runs Scilab program </a:t>
            </a:r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serialPc-M-1_0a.sce</a:t>
            </a:r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568459" y="3861328"/>
            <a:ext cx="1941633" cy="24622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Slave runs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btS-R-1_0a.nxc</a:t>
            </a:r>
            <a:r>
              <a:rPr lang="en-US" sz="1000" dirty="0" smtClean="0"/>
              <a:t> </a:t>
            </a:r>
            <a:endParaRPr lang="en-US" sz="1000" b="1" dirty="0">
              <a:solidFill>
                <a:srgbClr val="FF0000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67923" y="2584506"/>
            <a:ext cx="2071401" cy="24622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Master runs</a:t>
            </a:r>
            <a:r>
              <a:rPr lang="en-US" sz="1000" dirty="0"/>
              <a:t> </a:t>
            </a:r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PC-M-S-1_0a.nxc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657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61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7</cp:revision>
  <dcterms:created xsi:type="dcterms:W3CDTF">2020-03-04T19:16:14Z</dcterms:created>
  <dcterms:modified xsi:type="dcterms:W3CDTF">2020-04-15T23:11:53Z</dcterms:modified>
</cp:coreProperties>
</file>