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6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4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6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8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6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0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A4463-1658-4B90-83FB-43E778175FB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5949" y="0"/>
            <a:ext cx="23022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visualServoingConcept-030420a.pptx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537154" y="933795"/>
            <a:ext cx="6982276" cy="4624040"/>
            <a:chOff x="1537154" y="933795"/>
            <a:chExt cx="6982276" cy="4624040"/>
          </a:xfrm>
        </p:grpSpPr>
        <p:sp>
          <p:nvSpPr>
            <p:cNvPr id="6" name="TextBox 5"/>
            <p:cNvSpPr txBox="1"/>
            <p:nvPr/>
          </p:nvSpPr>
          <p:spPr>
            <a:xfrm>
              <a:off x="1566144" y="1882186"/>
              <a:ext cx="129614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Laptop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58722" y="1739717"/>
              <a:ext cx="129614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USB Camera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Straight Connector 8"/>
            <p:cNvCxnSpPr>
              <a:endCxn id="7" idx="1"/>
            </p:cNvCxnSpPr>
            <p:nvPr/>
          </p:nvCxnSpPr>
          <p:spPr>
            <a:xfrm>
              <a:off x="2862288" y="2062883"/>
              <a:ext cx="1296434" cy="0"/>
            </a:xfrm>
            <a:prstGeom prst="line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175281" y="2584506"/>
              <a:ext cx="129614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NXT Master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Elbow Connector 11"/>
            <p:cNvCxnSpPr>
              <a:stCxn id="6" idx="2"/>
              <a:endCxn id="10" idx="1"/>
            </p:cNvCxnSpPr>
            <p:nvPr/>
          </p:nvCxnSpPr>
          <p:spPr>
            <a:xfrm rot="16200000" flipH="1">
              <a:off x="2866671" y="1599062"/>
              <a:ext cx="656154" cy="196106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007387" y="2535863"/>
              <a:ext cx="6527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RS485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62288" y="3030344"/>
              <a:ext cx="124393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Send data like pixel coordinate or desired motor command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33886" y="1547629"/>
              <a:ext cx="9532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Send frame data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37154" y="933795"/>
              <a:ext cx="14179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Process frame data and send RS-485 string to NXT Master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2887" y="3888916"/>
              <a:ext cx="129614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NXT Slave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" name="Straight Connector 23"/>
            <p:cNvCxnSpPr>
              <a:stCxn id="10" idx="2"/>
              <a:endCxn id="22" idx="0"/>
            </p:cNvCxnSpPr>
            <p:nvPr/>
          </p:nvCxnSpPr>
          <p:spPr>
            <a:xfrm>
              <a:off x="4823353" y="3230837"/>
              <a:ext cx="7606" cy="658079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895361" y="3399677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Bluetooth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71425" y="2625361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Read RS485 string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Send Bluetooth message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33414" y="3842749"/>
              <a:ext cx="241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Read Bluetooth message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Send RS485 string to XL-320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58722" y="4911504"/>
              <a:ext cx="132030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XL-320 Robot 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>
              <a:stCxn id="22" idx="2"/>
              <a:endCxn id="28" idx="0"/>
            </p:cNvCxnSpPr>
            <p:nvPr/>
          </p:nvCxnSpPr>
          <p:spPr>
            <a:xfrm flipH="1">
              <a:off x="4818877" y="4258248"/>
              <a:ext cx="12082" cy="6532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915716" y="4446376"/>
              <a:ext cx="6527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RS485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22226" y="1052736"/>
              <a:ext cx="198654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>
                  <a:latin typeface="Courier New" pitchFamily="49" charset="0"/>
                  <a:cs typeface="Courier New" pitchFamily="49" charset="0"/>
                </a:rPr>
                <a:t>M:\00courses\scilabVideo\</a:t>
              </a:r>
              <a:r>
                <a:rPr lang="en-US" sz="1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usb2usbRs232-0_1a.sce</a:t>
              </a:r>
              <a:r>
                <a:rPr lang="en-US" sz="1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en-US" sz="1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04747" y="2408661"/>
              <a:ext cx="180049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nxtReadFromPC1_0.nxc </a:t>
              </a:r>
              <a:endParaRPr lang="en-US" sz="1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97691" y="3538176"/>
              <a:ext cx="282173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 smtClean="0">
                  <a:effectLst/>
                  <a:latin typeface="Courier New" pitchFamily="49" charset="0"/>
                  <a:cs typeface="Courier New" pitchFamily="49" charset="0"/>
                </a:rPr>
                <a:t>F:\nationalInstruments\nxcProjects\nxtBluetooth\</a:t>
              </a:r>
              <a:r>
                <a:rPr lang="en-US" sz="1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btSlave0_2a.nxc</a:t>
              </a:r>
              <a:endParaRPr lang="en-US" sz="1000" b="1" dirty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30416" y="2987875"/>
              <a:ext cx="149271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btMaster0_2a.nxc</a:t>
              </a:r>
              <a:r>
                <a:rPr lang="en-US" sz="10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en-US" sz="1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657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</cp:revision>
  <dcterms:created xsi:type="dcterms:W3CDTF">2020-03-04T19:16:14Z</dcterms:created>
  <dcterms:modified xsi:type="dcterms:W3CDTF">2020-03-05T00:29:38Z</dcterms:modified>
</cp:coreProperties>
</file>