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2" autoAdjust="0"/>
    <p:restoredTop sz="94694" autoAdjust="0"/>
  </p:normalViewPr>
  <p:slideViewPr>
    <p:cSldViewPr>
      <p:cViewPr>
        <p:scale>
          <a:sx n="69" d="100"/>
          <a:sy n="69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2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7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1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1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4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1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1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8DB1-140A-4E2D-8A46-5EF6AD28789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4.png"/><Relationship Id="rId5" Type="http://schemas.openxmlformats.org/officeDocument/2006/relationships/image" Target="../media/image12.png"/><Relationship Id="rId10" Type="http://schemas.openxmlformats.org/officeDocument/2006/relationships/image" Target="../media/image23.png"/><Relationship Id="rId4" Type="http://schemas.openxmlformats.org/officeDocument/2006/relationships/image" Target="../media/image11.png"/><Relationship Id="rId9" Type="http://schemas.openxmlformats.org/officeDocument/2006/relationships/image" Target="../media/image22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51791" y="242405"/>
            <a:ext cx="6331789" cy="4040469"/>
            <a:chOff x="228600" y="460926"/>
            <a:chExt cx="6331789" cy="4040469"/>
          </a:xfrm>
        </p:grpSpPr>
        <p:grpSp>
          <p:nvGrpSpPr>
            <p:cNvPr id="10" name="Group 9"/>
            <p:cNvGrpSpPr/>
            <p:nvPr/>
          </p:nvGrpSpPr>
          <p:grpSpPr>
            <a:xfrm>
              <a:off x="228600" y="460926"/>
              <a:ext cx="6331789" cy="4040469"/>
              <a:chOff x="685800" y="447674"/>
              <a:chExt cx="6331789" cy="404046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800" y="447674"/>
                <a:ext cx="6331789" cy="40404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5857570" y="3886200"/>
                <a:ext cx="1138453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(307, 601)</a:t>
                </a:r>
                <a:endParaRPr lang="en-US" dirty="0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flipH="1" flipV="1">
                <a:off x="5181600" y="3048000"/>
                <a:ext cx="609600" cy="8382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831691" y="1143000"/>
                <a:ext cx="904415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(3, 601)</a:t>
                </a:r>
                <a:endParaRPr lang="en-US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5204604" y="1095555"/>
                <a:ext cx="586596" cy="232111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3558467" y="1954863"/>
              <a:ext cx="861133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14 studs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>
              <a:off x="4419600" y="1156252"/>
              <a:ext cx="304800" cy="19050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Recall, 17 Bricks between base plate and camera’s lens.  Each Brick measures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6 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mm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high.  Thus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𝑧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=17×6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+ 1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(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due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last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stud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=103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11" t="-1163"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80072" y="5105400"/>
                <a:ext cx="8811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 ruler measures the height (black brace) to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11.3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cm.  Alternatively, one counts 14 stud spacings hence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𝐻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=14×8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12 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1.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which is close to ruler measurement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5105400"/>
                <a:ext cx="8811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08" t="-1176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7746" y="5791200"/>
                <a:ext cx="4989636" cy="44268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Answer: </a:t>
                </a:r>
                <a:r>
                  <a:rPr lang="en-US" sz="1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𝑧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𝐻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=103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mm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303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pixels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112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mm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=278.65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pixels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46" y="5791200"/>
                <a:ext cx="4989636" cy="442685"/>
              </a:xfrm>
              <a:prstGeom prst="rect">
                <a:avLst/>
              </a:prstGeom>
              <a:blipFill rotWithShape="1">
                <a:blip r:embed="rId5"/>
                <a:stretch>
                  <a:fillRect l="-24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381705" y="0"/>
            <a:ext cx="2456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focalLengthCalculations-042220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01657" y="3682479"/>
            <a:ext cx="28316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greyFrame042120-1338.png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51791" y="242405"/>
            <a:ext cx="6331789" cy="4040469"/>
            <a:chOff x="228600" y="460926"/>
            <a:chExt cx="6331789" cy="404046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460926"/>
              <a:ext cx="6331789" cy="4040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858240" y="2383587"/>
              <a:ext cx="861133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studs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1643794" y="1961314"/>
              <a:ext cx="334600" cy="166255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Recall, 17 Bricks between base plate and camera’s lens.  Each Brick measures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6 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mm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high.  Thus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𝑧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=17×6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+ 1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(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due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last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stud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=103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11" t="-1163"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80072" y="5105400"/>
                <a:ext cx="8811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 ruler measures the height (black brace) to be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cm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 Alternatively, one counts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12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stud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spacings hence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𝐻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=12×8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96 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9.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5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which is close to ruler measurement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5105400"/>
                <a:ext cx="8811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08" t="-1176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47746" y="5791200"/>
                <a:ext cx="5458802" cy="44396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Answer: </a:t>
                </a:r>
                <a:r>
                  <a:rPr lang="en-US" sz="1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𝑧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𝐻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=103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mm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(279−20)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pixels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96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mm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𝟐𝟕𝟕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𝟖𝟗</m:t>
                    </m:r>
                  </m:oMath>
                </a14:m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pixels</a:t>
                </a:r>
                <a:endParaRPr 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46" y="5791200"/>
                <a:ext cx="5458802" cy="443968"/>
              </a:xfrm>
              <a:prstGeom prst="rect">
                <a:avLst/>
              </a:prstGeom>
              <a:blipFill rotWithShape="1">
                <a:blip r:embed="rId5"/>
                <a:stretch>
                  <a:fillRect l="-22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381705" y="0"/>
            <a:ext cx="2456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focalLengthCalculations-042220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01657" y="3682479"/>
            <a:ext cx="28316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greyFrame042120-1338.png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8712" y="2077973"/>
            <a:ext cx="102143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smtClean="0"/>
              <a:t>308, 20)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9600" y="2447305"/>
            <a:ext cx="399353" cy="42283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21131" y="3200400"/>
            <a:ext cx="113845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smtClean="0"/>
              <a:t>308, 279)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057401" y="2838450"/>
            <a:ext cx="628649" cy="28575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1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4953000" cy="316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51364" y="3925576"/>
            <a:ext cx="3612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640 x 480: </a:t>
            </a:r>
            <a:r>
              <a:rPr lang="en-US" sz="1400" b="1" dirty="0" smtClean="0">
                <a:solidFill>
                  <a:srgbClr val="FF0000"/>
                </a:solidFill>
              </a:rPr>
              <a:t>thresholdedFrame042120-1338.png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3461502"/>
            <a:ext cx="2549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78 rows x 79 cols (78, 79) 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template042120-1338.png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377" y="1070727"/>
            <a:ext cx="3380788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55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524000" y="1143000"/>
            <a:ext cx="678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524000" y="1143000"/>
            <a:ext cx="38100" cy="525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1060476" y="4254062"/>
            <a:ext cx="3637648" cy="183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682359" y="646386"/>
            <a:ext cx="26276" cy="36681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1543050" y="1143000"/>
            <a:ext cx="1962150" cy="1676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24000" y="2858814"/>
            <a:ext cx="1943100" cy="0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460531" y="1143000"/>
            <a:ext cx="0" cy="1668159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580180" y="1781145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180" y="1781145"/>
                <a:ext cx="407483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423508" y="3029248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08" y="3029248"/>
                <a:ext cx="407483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3505200" y="2858814"/>
            <a:ext cx="1203436" cy="141364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19800" y="6400800"/>
            <a:ext cx="279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(178, 214) vs SSD (180, 143)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505200" y="2929400"/>
            <a:ext cx="0" cy="1324662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505200" y="2858814"/>
            <a:ext cx="1177159" cy="0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637078" y="2483059"/>
                <a:ext cx="93968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78" y="2483059"/>
                <a:ext cx="93968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 rot="16200000">
                <a:off x="2787833" y="3421118"/>
                <a:ext cx="818366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FC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𝑯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−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𝒖</m:t>
                    </m:r>
                  </m:oMath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787833" y="3421118"/>
                <a:ext cx="818366" cy="276999"/>
              </a:xfrm>
              <a:prstGeom prst="rect">
                <a:avLst/>
              </a:prstGeom>
              <a:blipFill rotWithShape="1">
                <a:blip r:embed="rId12"/>
                <a:stretch>
                  <a:fillRect r="-17778"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1524000" y="4650433"/>
            <a:ext cx="110324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35516" y="4650433"/>
            <a:ext cx="1346843" cy="6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V="1">
            <a:off x="5179867" y="1143000"/>
            <a:ext cx="1" cy="1038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71090" y="2929400"/>
            <a:ext cx="8778" cy="13430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>
            <a:off x="7755720" y="1143000"/>
            <a:ext cx="304800" cy="3111062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113528" y="2544642"/>
            <a:ext cx="796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 studs</a:t>
            </a:r>
            <a:endParaRPr lang="en-US" sz="1400" dirty="0"/>
          </a:p>
        </p:txBody>
      </p:sp>
      <p:sp>
        <p:nvSpPr>
          <p:cNvPr id="65" name="Left Brace 64"/>
          <p:cNvSpPr/>
          <p:nvPr/>
        </p:nvSpPr>
        <p:spPr>
          <a:xfrm rot="5400000">
            <a:off x="3032667" y="3372599"/>
            <a:ext cx="167302" cy="318463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171833" y="5181600"/>
            <a:ext cx="9328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14.5 studs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161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524000" y="1143000"/>
            <a:ext cx="678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524000" y="1143000"/>
            <a:ext cx="38100" cy="525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1060476" y="4254062"/>
            <a:ext cx="3637648" cy="183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682359" y="646386"/>
            <a:ext cx="26276" cy="36681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1543050" y="1143000"/>
            <a:ext cx="5162550" cy="103825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62100" y="2181255"/>
            <a:ext cx="5105400" cy="0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667500" y="1184260"/>
            <a:ext cx="0" cy="996995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6858000" y="1482702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482702"/>
                <a:ext cx="407483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3595255" y="1698109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255" y="1698109"/>
                <a:ext cx="407483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V="1">
            <a:off x="4708636" y="2181255"/>
            <a:ext cx="1958864" cy="2091201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19800" y="6400800"/>
            <a:ext cx="279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(178, 214) vs SSD (180, 143)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653646" y="2181255"/>
            <a:ext cx="0" cy="2133242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58143" y="4277234"/>
            <a:ext cx="1895503" cy="0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5374335" y="4419600"/>
                <a:ext cx="93968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𝒗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35" y="4419600"/>
                <a:ext cx="93968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 rot="16200000">
                <a:off x="6524484" y="3030742"/>
                <a:ext cx="818366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FC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𝑯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−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𝒖</m:t>
                    </m:r>
                  </m:oMath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24484" y="3030742"/>
                <a:ext cx="818366" cy="276999"/>
              </a:xfrm>
              <a:prstGeom prst="rect">
                <a:avLst/>
              </a:prstGeom>
              <a:blipFill rotWithShape="1">
                <a:blip r:embed="rId12"/>
                <a:stretch>
                  <a:fillRect r="-17778"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1524000" y="4650433"/>
            <a:ext cx="110324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35516" y="4650433"/>
            <a:ext cx="1346843" cy="6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V="1">
            <a:off x="5179867" y="1143000"/>
            <a:ext cx="1" cy="1038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71090" y="2929400"/>
            <a:ext cx="8778" cy="13430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>
            <a:off x="7755720" y="1143000"/>
            <a:ext cx="304800" cy="3111062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113528" y="2544642"/>
            <a:ext cx="796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 studs</a:t>
            </a:r>
            <a:endParaRPr lang="en-US" sz="1400" dirty="0"/>
          </a:p>
        </p:txBody>
      </p:sp>
      <p:sp>
        <p:nvSpPr>
          <p:cNvPr id="65" name="Left Brace 64"/>
          <p:cNvSpPr/>
          <p:nvPr/>
        </p:nvSpPr>
        <p:spPr>
          <a:xfrm rot="5400000">
            <a:off x="3032667" y="3372599"/>
            <a:ext cx="167302" cy="318463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171833" y="5181600"/>
            <a:ext cx="9328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14.5 studs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3388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317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11</cp:revision>
  <dcterms:created xsi:type="dcterms:W3CDTF">2020-04-21T20:38:07Z</dcterms:created>
  <dcterms:modified xsi:type="dcterms:W3CDTF">2020-04-22T16:21:25Z</dcterms:modified>
</cp:coreProperties>
</file>