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2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82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7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8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4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9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8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66090-F751-4D14-810E-9738A0EE78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2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395536" y="476672"/>
            <a:ext cx="7992889" cy="4496000"/>
            <a:chOff x="395536" y="476672"/>
            <a:chExt cx="7992889" cy="449600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476672"/>
              <a:ext cx="7992889" cy="44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5148064" y="764704"/>
              <a:ext cx="29722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PC running Scilab to process video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868144" y="4221088"/>
              <a:ext cx="1935832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PC USB-to-RS485 cable to NXT (Master)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 flipV="1">
              <a:off x="4572000" y="4221088"/>
              <a:ext cx="1224136" cy="26161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821952" y="4497707"/>
              <a:ext cx="11400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Master NXT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9552" y="4303965"/>
              <a:ext cx="158417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RS485 cable to XL-320 Board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123728" y="4221088"/>
              <a:ext cx="1440160" cy="27662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627784" y="4497707"/>
              <a:ext cx="104227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Slave NXT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57856" y="656982"/>
              <a:ext cx="1728192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XL-320 2-link planar manipulator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99592" y="656982"/>
              <a:ext cx="1728192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USB camera attaches to PC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2771800" y="1268760"/>
              <a:ext cx="898258" cy="136815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220929" y="2406079"/>
              <a:ext cx="151216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Master-Slave Wireless Bluetooth 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H="1" flipV="1">
              <a:off x="4860032" y="3429000"/>
              <a:ext cx="936104" cy="105369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2123728" y="3284985"/>
              <a:ext cx="648072" cy="121272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9919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052513"/>
            <a:ext cx="6542087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756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35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4</cp:revision>
  <dcterms:created xsi:type="dcterms:W3CDTF">2020-04-16T18:00:00Z</dcterms:created>
  <dcterms:modified xsi:type="dcterms:W3CDTF">2020-04-16T23:30:12Z</dcterms:modified>
</cp:coreProperties>
</file>