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1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189B-B9B4-404D-BEFE-4DE0F884229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4B29-7C4F-4D36-BB28-F0F51819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amazon.com/gp/product/B07143BJ6J/ref%3Dppx_yo_dt_b_asin_title_o01_s00%3Fie%3DUTF8%26psc%3D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legoCameraTowerBuildInstructions-041220a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778" y="655022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(c) 2020, Paul Oh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8" y="1295400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468" y="454209"/>
            <a:ext cx="8195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Lego-based USB Camera Tower Build Instructions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legoCameraTowerBuildInstructions-041220a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778" y="655022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(c) 2020, Paul Oh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02" y="381000"/>
            <a:ext cx="4191001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1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06" y="3505201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404847"/>
            <a:ext cx="1070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3708 Axle 12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375139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3708 Axle 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7039" y="228280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6538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Axle Joiner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9107" y="457198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32064 1x2 Brick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Axlehole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5089" y="175260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3713 Bush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438" y="176840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4265c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1/2 Bush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571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30517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 x 2 x 10 Girder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Triangular Vertical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76" y="2744470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Gather Parts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5752" y="2744470"/>
            <a:ext cx="423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 Axle-12 to Axel Joiner.  Insert Axle-8 to Axle and Pin Connector triple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237" y="5904986"/>
            <a:ext cx="432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Slide 2 Bushes to both left and right ends of Axle-8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5752" y="5884629"/>
            <a:ext cx="4325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4: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Slide half-bush and connect with Axle-12 thru Axle Joiner.  Attach two 1x2 Bricks to Tower (NB: orientation of Brick’s Axle hole and Tower)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497" y="852446"/>
            <a:ext cx="1402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63869 Axle and Pin Connector Perpendicular Triple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3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legoCameraTowerBuildInstructions-041220a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778" y="655022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(c) 2020, Paul Oh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77" y="2744470"/>
            <a:ext cx="4212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5: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 two 1x2 Bricks to remaining tower.  Align Axel holes with left and right Axle-12 parts (see inset photo)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5751" y="2744470"/>
            <a:ext cx="4325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6: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Gather Parts.  Spinel 2MP full HD USB Camera Module (640x480) FOV 100 degrees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Amazon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04" y="5669185"/>
            <a:ext cx="4325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7: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Screw M2.5 Bolt into Washer and Beam 5 and secure with Nut.  NB: Camera orientation and mounting hole locations (2 views above given)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5752" y="5884629"/>
            <a:ext cx="432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8: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Screw remaining M2.5 Bolt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2" y="348622"/>
            <a:ext cx="4089952" cy="23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6" y="1718152"/>
            <a:ext cx="1655232" cy="9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04" y="317666"/>
            <a:ext cx="4144984" cy="23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25678" y="2115892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M2.5 Bolt-12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4704" y="1828800"/>
            <a:ext cx="1092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M2.5 Washer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1901" y="1551801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M2.5 Nuts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11901" y="1274801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2780 Friction Pegs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5678" y="99780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32316 Beam-5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7072" y="1737961"/>
            <a:ext cx="127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USB Camera Module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6" y="3896520"/>
            <a:ext cx="1634711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41" y="3912747"/>
            <a:ext cx="190884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38" idx="2"/>
          </p:cNvCxnSpPr>
          <p:nvPr/>
        </p:nvCxnSpPr>
        <p:spPr>
          <a:xfrm>
            <a:off x="927865" y="4481804"/>
            <a:ext cx="177269" cy="24727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54664" y="4481804"/>
            <a:ext cx="373201" cy="25007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8042" y="4204805"/>
            <a:ext cx="127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Mounting holes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66000" y="3912747"/>
            <a:ext cx="127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USB Connector Cable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225270" y="4204805"/>
            <a:ext cx="108447" cy="26213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88" y="3544650"/>
            <a:ext cx="4169416" cy="23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8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legoCameraTowerBuildInstructions-041220a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778" y="655022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(c) 2020, Paul Oh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77" y="2744470"/>
            <a:ext cx="421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9: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 2 Friction Pegs into Beam 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5751" y="2744470"/>
            <a:ext cx="432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10: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 Beam 5 to Axle and Pin Connector Triple.  NB: Camera orientation (inset photo)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98" y="5965446"/>
            <a:ext cx="701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Note spacing (2 right photos) and mount Tower to Base Plate.  Gather parts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6" y="319802"/>
            <a:ext cx="4150599" cy="232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99" y="329334"/>
            <a:ext cx="4133616" cy="23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70" y="388474"/>
            <a:ext cx="1874114" cy="105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5" y="3429000"/>
            <a:ext cx="4129669" cy="231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57" y="3429000"/>
            <a:ext cx="1298573" cy="231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66" y="3429000"/>
            <a:ext cx="1298573" cy="231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26857" y="4876800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4282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Plate 2x16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9398" y="5069154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15397 Cross (Black)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74644" y="5338465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4073 Plate Round 1x1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(Black and Green)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1563" y="441513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32x32 Base Plate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(White)</a:t>
            </a:r>
          </a:p>
        </p:txBody>
      </p:sp>
    </p:spTree>
    <p:extLst>
      <p:ext uri="{BB962C8B-B14F-4D97-AF65-F5344CB8AC3E}">
        <p14:creationId xmlns:p14="http://schemas.microsoft.com/office/powerpoint/2010/main" val="418815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legoCameraTowerBuildInstructions-041220a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778" y="655022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(c) 2020, Paul Oh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77" y="2744470"/>
            <a:ext cx="42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12: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Affix 2x16 Plate across two 2x16 plates.  Place 1x1 Round in center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4216" y="2744470"/>
            <a:ext cx="432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13: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 2x16 plates to Tower.  NB: Camera orientation.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279" y="5811557"/>
            <a:ext cx="409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14: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 Black Cross (somewhere near arm) and Black Round 1x1 plates at top left and right corners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9" y="352095"/>
            <a:ext cx="4092614" cy="22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91" y="352095"/>
            <a:ext cx="4092614" cy="22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9" y="3325334"/>
            <a:ext cx="4092614" cy="22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30085"/>
            <a:ext cx="1345705" cy="23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086600" y="1981200"/>
            <a:ext cx="855789" cy="18288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00600" y="3853060"/>
            <a:ext cx="243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 how camera’s lens is centered on the 2x16 Beam (as indicated by Green 1x1 Rounds)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84444" y="5888501"/>
            <a:ext cx="41651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Congratulations!  Completed construction of a Lego Camera Tower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3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legoCameraTowerBuildInstructions-041220a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778" y="655022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(c) 2020, Paul Oh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43447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96" y="609599"/>
            <a:ext cx="1373803" cy="24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590800" cy="46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177" y="5239787"/>
            <a:ext cx="42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Lego Camera Tower overlooking 2-DOF planar manipulator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199" y="3200400"/>
            <a:ext cx="586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Stack of 17 Technic Bricks between Base Plate and Lens.  17 x 6 mm + 1 mm (due to stud) = 103 mm distance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8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449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11</cp:revision>
  <dcterms:created xsi:type="dcterms:W3CDTF">2020-04-12T20:37:09Z</dcterms:created>
  <dcterms:modified xsi:type="dcterms:W3CDTF">2020-04-12T22:10:06Z</dcterms:modified>
</cp:coreProperties>
</file>