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2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9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6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2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1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9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5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8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B4E6-67AB-49FE-8244-D440FBC8FD7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57C4D-0BA9-44AD-88A6-468FEECDD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0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66688" y="838200"/>
            <a:ext cx="8809037" cy="5181600"/>
            <a:chOff x="166688" y="838200"/>
            <a:chExt cx="8809037" cy="5181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8" y="838200"/>
              <a:ext cx="8809037" cy="518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381000" y="1524000"/>
              <a:ext cx="457200" cy="8382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2286000" y="2362200"/>
              <a:ext cx="30480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286000" y="3810000"/>
              <a:ext cx="3048000" cy="685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542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76375" y="809625"/>
            <a:ext cx="6191250" cy="5238750"/>
            <a:chOff x="1476375" y="809625"/>
            <a:chExt cx="6191250" cy="523875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375" y="809625"/>
              <a:ext cx="6191250" cy="523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" name="Straight Arrow Connector 2"/>
            <p:cNvCxnSpPr/>
            <p:nvPr/>
          </p:nvCxnSpPr>
          <p:spPr>
            <a:xfrm flipV="1">
              <a:off x="5181600" y="1447800"/>
              <a:ext cx="638175" cy="9906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4267200" y="2590800"/>
              <a:ext cx="1719317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Run Scilab script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932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2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24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</cp:revision>
  <dcterms:created xsi:type="dcterms:W3CDTF">2020-03-25T00:20:24Z</dcterms:created>
  <dcterms:modified xsi:type="dcterms:W3CDTF">2020-03-27T20:28:19Z</dcterms:modified>
</cp:coreProperties>
</file>