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454B-5DF0-4F3B-99BF-DD72782309D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EF00-0C12-42DF-9E1F-F73E9545E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93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454B-5DF0-4F3B-99BF-DD72782309D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EF00-0C12-42DF-9E1F-F73E9545E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7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454B-5DF0-4F3B-99BF-DD72782309D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EF00-0C12-42DF-9E1F-F73E9545E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7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454B-5DF0-4F3B-99BF-DD72782309D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EF00-0C12-42DF-9E1F-F73E9545E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9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454B-5DF0-4F3B-99BF-DD72782309D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EF00-0C12-42DF-9E1F-F73E9545E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34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454B-5DF0-4F3B-99BF-DD72782309D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EF00-0C12-42DF-9E1F-F73E9545E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4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454B-5DF0-4F3B-99BF-DD72782309D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EF00-0C12-42DF-9E1F-F73E9545E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84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454B-5DF0-4F3B-99BF-DD72782309D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EF00-0C12-42DF-9E1F-F73E9545E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0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454B-5DF0-4F3B-99BF-DD72782309D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EF00-0C12-42DF-9E1F-F73E9545E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3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454B-5DF0-4F3B-99BF-DD72782309D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EF00-0C12-42DF-9E1F-F73E9545E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6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454B-5DF0-4F3B-99BF-DD72782309D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EF00-0C12-42DF-9E1F-F73E9545E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3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8454B-5DF0-4F3B-99BF-DD72782309D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CEF00-0C12-42DF-9E1F-F73E9545E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1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596209"/>
            <a:ext cx="3126433" cy="179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395536" y="260648"/>
            <a:ext cx="6480870" cy="3160424"/>
            <a:chOff x="395536" y="260648"/>
            <a:chExt cx="6480870" cy="3160424"/>
          </a:xfrm>
        </p:grpSpPr>
        <p:pic>
          <p:nvPicPr>
            <p:cNvPr id="1028" name="Picture 4" descr="C:\Users\PAULOH~1\AppData\Local\Temp\SNAGHTML3f12df7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260648"/>
              <a:ext cx="6480870" cy="3160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Straight Arrow Connector 4"/>
            <p:cNvCxnSpPr/>
            <p:nvPr/>
          </p:nvCxnSpPr>
          <p:spPr>
            <a:xfrm flipH="1" flipV="1">
              <a:off x="1587062" y="683172"/>
              <a:ext cx="392650" cy="801612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395536" y="3596209"/>
            <a:ext cx="4636840" cy="2920844"/>
            <a:chOff x="395536" y="3596209"/>
            <a:chExt cx="4636840" cy="2920844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3596209"/>
              <a:ext cx="4636840" cy="29208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1" name="Straight Arrow Connector 10"/>
            <p:cNvCxnSpPr/>
            <p:nvPr/>
          </p:nvCxnSpPr>
          <p:spPr>
            <a:xfrm flipH="1">
              <a:off x="1047268" y="5448323"/>
              <a:ext cx="71329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07390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AULOH~1\AppData\Local\Temp\SNAGHTML3f2d47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4116220" cy="235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AULOH~1\AppData\Local\Temp\SNAGHTML3f3685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61" y="2924944"/>
            <a:ext cx="4402904" cy="252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114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31640" y="620688"/>
            <a:ext cx="7180958" cy="4138068"/>
            <a:chOff x="1331640" y="620688"/>
            <a:chExt cx="7180958" cy="4138068"/>
          </a:xfrm>
        </p:grpSpPr>
        <p:pic>
          <p:nvPicPr>
            <p:cNvPr id="3074" name="Picture 2" descr="C:\Users\PAULOH~1\AppData\Local\Temp\SNAGHTML3f42ff9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620688"/>
              <a:ext cx="7180958" cy="4138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/>
          </p:nvSpPr>
          <p:spPr>
            <a:xfrm>
              <a:off x="2699792" y="908720"/>
              <a:ext cx="3816424" cy="345638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1011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114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4</cp:revision>
  <dcterms:created xsi:type="dcterms:W3CDTF">2020-03-21T19:08:15Z</dcterms:created>
  <dcterms:modified xsi:type="dcterms:W3CDTF">2020-03-21T19:46:37Z</dcterms:modified>
</cp:coreProperties>
</file>