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69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61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23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499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72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7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44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19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60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4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EAED9-F337-4A92-B331-495341FE9D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43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581001"/>
            <a:ext cx="2647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cilab-matchTemplate-031320a.pptx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5573" y="6579802"/>
            <a:ext cx="1978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Copyright Paul Oh 2020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805058" y="459132"/>
            <a:ext cx="7341131" cy="5629638"/>
            <a:chOff x="805058" y="459132"/>
            <a:chExt cx="7341131" cy="562963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5058" y="459132"/>
              <a:ext cx="7341131" cy="5629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2781155" y="2801120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(29,29)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235507" y="3078977"/>
              <a:ext cx="432048" cy="216024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781155" y="3752154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(32,29)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3337816" y="3509658"/>
              <a:ext cx="326312" cy="242496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 flipV="1">
              <a:off x="3917012" y="3501284"/>
              <a:ext cx="251416" cy="242496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189879" y="3662490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(32,33)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436096" y="1268759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(0,63)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04522" y="1268758"/>
              <a:ext cx="5004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(0,0)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04522" y="5373216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(63,0)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478575" y="5363153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(63,63)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1604522" y="6088770"/>
            <a:ext cx="51845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10x10-L-Template.pxf and 10x10-L-Template.pxf  (grey-scale)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C:\Users\PAULOH~1\AppData\Local\Temp\SNAGHTML5f742a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273951"/>
            <a:ext cx="2440594" cy="3041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008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581001"/>
            <a:ext cx="2647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cilab-matchTemplate-031320a.pptx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5573" y="6579802"/>
            <a:ext cx="1978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Copyright Paul Oh 2020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4694974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701964" y="4365104"/>
            <a:ext cx="35044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64x64-L.pxf and 64x64-L.png (grey-scale)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76672"/>
            <a:ext cx="3649760" cy="464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6538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581001"/>
            <a:ext cx="2647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scilab-matchTemplate-031620a.pptx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5573" y="6579802"/>
            <a:ext cx="1978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Copyright Paul Oh 2020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5831700" cy="4859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3546" y="0"/>
            <a:ext cx="1961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Row 28 and Col 27 result = 0</a:t>
            </a:r>
          </a:p>
          <a:p>
            <a:r>
              <a:rPr lang="en-US" sz="1200" dirty="0" smtClean="0"/>
              <a:t>NB: Scilab begins with Col 1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2470814" y="0"/>
            <a:ext cx="3597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Pixelformer begins rows and columns with 0.</a:t>
            </a:r>
          </a:p>
          <a:p>
            <a:r>
              <a:rPr lang="en-US" sz="1200" dirty="0" smtClean="0"/>
              <a:t>Thus Scilab (28,27) == Pixelformer  row 27, and col 26?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343538" y="-13997"/>
            <a:ext cx="2494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NB: Scilab ends at Col 55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538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581001"/>
            <a:ext cx="2647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scilab-matchTemplate-031720a.pptx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5573" y="6579802"/>
            <a:ext cx="1978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Copyright Paul Oh 2020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2" y="1628800"/>
            <a:ext cx="9011001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347864" y="3068960"/>
            <a:ext cx="1294474" cy="130374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06822" y="3040489"/>
            <a:ext cx="1294474" cy="133221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42338" y="3074796"/>
            <a:ext cx="1327909" cy="129791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001296" y="3040489"/>
            <a:ext cx="1346568" cy="133221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70247" y="3062260"/>
            <a:ext cx="1294474" cy="13188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91055" y="4100448"/>
            <a:ext cx="5180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(5,23)</a:t>
            </a:r>
            <a:endParaRPr lang="en-US" sz="1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650101" y="3768133"/>
            <a:ext cx="158224" cy="32984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139952" y="3784006"/>
            <a:ext cx="158224" cy="32984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08662" y="4113850"/>
            <a:ext cx="5180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(5,27)</a:t>
            </a:r>
            <a:endParaRPr lang="en-US" sz="1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78180" y="3255666"/>
            <a:ext cx="261258" cy="16077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67707" y="3089832"/>
            <a:ext cx="5180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(2,23)</a:t>
            </a:r>
            <a:endParaRPr lang="en-US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5968" y="2708920"/>
            <a:ext cx="447558" cy="24622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(0,0)</a:t>
            </a:r>
            <a:endParaRPr lang="en-US" sz="1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755301" y="2903974"/>
            <a:ext cx="108857" cy="242836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804248" y="2903974"/>
            <a:ext cx="363577" cy="264607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228184" y="2730761"/>
            <a:ext cx="518091" cy="24622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(0,49)</a:t>
            </a:r>
            <a:endParaRPr lang="en-US" sz="1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745254" y="4287202"/>
            <a:ext cx="226346" cy="36593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59747" y="4530025"/>
            <a:ext cx="447558" cy="24622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(9,0)</a:t>
            </a:r>
            <a:endParaRPr lang="en-US" sz="1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6873073" y="4300696"/>
            <a:ext cx="311498" cy="321546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306500" y="4534979"/>
            <a:ext cx="518091" cy="24622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(9,49)</a:t>
            </a:r>
            <a:endParaRPr lang="en-US" sz="1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391055" y="2492829"/>
            <a:ext cx="0" cy="5325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28428" y="2354329"/>
            <a:ext cx="925253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Column 21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538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581001"/>
            <a:ext cx="2647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cilab-matchTemplate-031320a.pptx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5573" y="6579802"/>
            <a:ext cx="1978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Copyright Paul Oh 2020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478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581001"/>
            <a:ext cx="2647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cilab-matchTemplate-031320a.pptx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5573" y="6579802"/>
            <a:ext cx="1978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Copyright Paul Oh 2020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478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581001"/>
            <a:ext cx="2647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cilab-matchTemplate-031320a.pptx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5573" y="6579802"/>
            <a:ext cx="1978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Copyright Paul Oh 2020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478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142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10</cp:revision>
  <dcterms:created xsi:type="dcterms:W3CDTF">2020-03-13T17:02:52Z</dcterms:created>
  <dcterms:modified xsi:type="dcterms:W3CDTF">2020-03-18T05:14:59Z</dcterms:modified>
</cp:coreProperties>
</file>