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8" y="-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AED9-F337-4A92-B331-495341FE9DD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069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AED9-F337-4A92-B331-495341FE9DD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261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AED9-F337-4A92-B331-495341FE9DD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23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AED9-F337-4A92-B331-495341FE9DD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499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AED9-F337-4A92-B331-495341FE9DD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272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AED9-F337-4A92-B331-495341FE9DD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07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AED9-F337-4A92-B331-495341FE9DD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644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AED9-F337-4A92-B331-495341FE9DD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8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AED9-F337-4A92-B331-495341FE9DD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19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AED9-F337-4A92-B331-495341FE9DD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260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AED9-F337-4A92-B331-495341FE9DD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048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EAED9-F337-4A92-B331-495341FE9DD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343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581001"/>
            <a:ext cx="26474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cilab-matchTemplate-031320a.pptx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65573" y="6579802"/>
            <a:ext cx="19784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© Copyright Paul Oh 2020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805058" y="459132"/>
            <a:ext cx="7341131" cy="5629638"/>
            <a:chOff x="805058" y="459132"/>
            <a:chExt cx="7341131" cy="5629638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5058" y="459132"/>
              <a:ext cx="7341131" cy="5629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2781155" y="2801120"/>
              <a:ext cx="6703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(29,29)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3235507" y="3078977"/>
              <a:ext cx="432048" cy="216024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781155" y="3752154"/>
              <a:ext cx="6703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(32,29)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3337816" y="3509658"/>
              <a:ext cx="326312" cy="242496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 flipV="1">
              <a:off x="3917012" y="3501284"/>
              <a:ext cx="251416" cy="242496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4189879" y="3662490"/>
              <a:ext cx="6703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(32,33)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436096" y="1268759"/>
              <a:ext cx="5854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(0,63)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604522" y="1268758"/>
              <a:ext cx="5004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(0,0)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604522" y="5373216"/>
              <a:ext cx="5854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(63,0)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478575" y="5363153"/>
              <a:ext cx="6703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(63,63)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1604522" y="6088770"/>
            <a:ext cx="51845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10x10-L-Template.pxf and 10x10-L-Template.pxf  (grey-scale)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C:\Users\PAULOH~1\AppData\Local\Temp\SNAGHTML5f742a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273951"/>
            <a:ext cx="2440594" cy="3041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0088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581001"/>
            <a:ext cx="26474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cilab-matchTemplate-031320a.pptx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65573" y="6579802"/>
            <a:ext cx="19784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© Copyright Paul Oh 2020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20688"/>
            <a:ext cx="4694974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701964" y="4365104"/>
            <a:ext cx="35044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64x64-L.pxf and 64x64-L.png (grey-scale)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76672"/>
            <a:ext cx="3649760" cy="4641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6538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581001"/>
            <a:ext cx="26474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scilab-matchTemplate-031620a.pptx</a:t>
            </a: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65573" y="6579802"/>
            <a:ext cx="19784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© Copyright Paul Oh 2020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2736"/>
            <a:ext cx="5831700" cy="4859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3546" y="0"/>
            <a:ext cx="1961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Row 28 and Col 27 result = 0</a:t>
            </a:r>
          </a:p>
          <a:p>
            <a:r>
              <a:rPr lang="en-US" sz="1200" dirty="0" smtClean="0"/>
              <a:t>NB: Scilab begins with Col 1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2470814" y="0"/>
            <a:ext cx="3597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Pixelformer begins rows and columns with 0.</a:t>
            </a:r>
          </a:p>
          <a:p>
            <a:r>
              <a:rPr lang="en-US" sz="1200" dirty="0" smtClean="0"/>
              <a:t>Thus Scilab (28,27) == Pixelformer  row 27, and col 26?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6343538" y="-13997"/>
            <a:ext cx="2494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NB: Scilab ends at Col 55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538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581001"/>
            <a:ext cx="26474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cilab-matchTemplate-031320a.pptx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65573" y="6579802"/>
            <a:ext cx="19784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© Copyright Paul Oh 2020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43608" y="476672"/>
            <a:ext cx="2848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Row 28 and Col 27 result =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538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109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8</cp:revision>
  <dcterms:created xsi:type="dcterms:W3CDTF">2020-03-13T17:02:52Z</dcterms:created>
  <dcterms:modified xsi:type="dcterms:W3CDTF">2020-03-16T18:19:39Z</dcterms:modified>
</cp:coreProperties>
</file>