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69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61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23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499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72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7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44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19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60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AED9-F337-4A92-B331-495341FE9D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4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EAED9-F337-4A92-B331-495341FE9D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04A56-1805-41E9-BAE9-3A87091DB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43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581001"/>
            <a:ext cx="2647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cilab-matchTemplate-031320a.pptx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5573" y="6579802"/>
            <a:ext cx="1978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Copyright Paul Oh 2020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805058" y="459132"/>
            <a:ext cx="7341131" cy="5629638"/>
            <a:chOff x="805058" y="459132"/>
            <a:chExt cx="7341131" cy="562963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5058" y="459132"/>
              <a:ext cx="7341131" cy="5629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2781155" y="2801120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(29,29)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235507" y="3078977"/>
              <a:ext cx="432048" cy="216024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781155" y="3752154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(32,29)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3337816" y="3509658"/>
              <a:ext cx="326312" cy="242496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 flipV="1">
              <a:off x="3917012" y="3501284"/>
              <a:ext cx="251416" cy="242496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189879" y="3662490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(32,33)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436096" y="1268759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(0,63)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04522" y="1268758"/>
              <a:ext cx="5004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(0,0)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04522" y="5373216"/>
              <a:ext cx="5854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(63,0)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478575" y="5363153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(63,63)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1604522" y="6088770"/>
            <a:ext cx="51845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10x10-L-Template.pxf and 10x10-L-Template.pxf 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(grey-scale)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C:\Users\PAULOH~1\AppData\Local\Temp\SNAGHTML5f742a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273951"/>
            <a:ext cx="2440594" cy="3041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008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581001"/>
            <a:ext cx="2647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cilab-matchTemplate-031320a.pptx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5573" y="6579802"/>
            <a:ext cx="1978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Copyright Paul Oh 2020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4694974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701964" y="4365104"/>
            <a:ext cx="35044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64x64-L.pxf and 64x64-L.png (grey-scale)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76672"/>
            <a:ext cx="3649760" cy="464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6538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581001"/>
            <a:ext cx="2647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cilab-matchTemplate-031320a.pptx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5573" y="6579802"/>
            <a:ext cx="1978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Copyright Paul Oh 2020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538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581001"/>
            <a:ext cx="2647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cilab-matchTemplate-031320a.pptx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5573" y="6579802"/>
            <a:ext cx="1978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Copyright Paul Oh 2020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538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57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4</cp:revision>
  <dcterms:created xsi:type="dcterms:W3CDTF">2020-03-13T17:02:52Z</dcterms:created>
  <dcterms:modified xsi:type="dcterms:W3CDTF">2020-03-13T18:55:58Z</dcterms:modified>
</cp:coreProperties>
</file>