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7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4311-2D52-4C45-9462-05F56B4A16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57F0-16F3-4252-9AC8-7B722449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bricks.stackexchange.com/questions/288/what-are-the-dimensions-of-a-lego-bric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0"/>
            <a:ext cx="724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Object Tracking, Template Matching, Region-of-Interest (ROI) Search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01" y="845240"/>
            <a:ext cx="2908967" cy="229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23528" y="836712"/>
            <a:ext cx="5440602" cy="2304256"/>
            <a:chOff x="323528" y="836712"/>
            <a:chExt cx="5440602" cy="2304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836712"/>
              <a:ext cx="5440602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1547664" y="2132856"/>
              <a:ext cx="504056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43853" y="1473061"/>
              <a:ext cx="288032" cy="2905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62218" y="2449379"/>
              <a:ext cx="252028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340914" y="2461102"/>
              <a:ext cx="285631" cy="2595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40914" y="1485355"/>
              <a:ext cx="289701" cy="2613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80851" y="1334561"/>
              <a:ext cx="50045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(0,0)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7206" y="2598911"/>
              <a:ext cx="50045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(9,0)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334560"/>
              <a:ext cx="58541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(0,49)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0383" y="2598911"/>
              <a:ext cx="58541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(9,49)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2590872"/>
              <a:ext cx="585417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(10,5)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lecture-imageProcessing-TemplateMatching-031820a.pptx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2020, Paul Oh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520" y="3501008"/>
                <a:ext cx="86859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Above, is a 50x10 image with one black pixel located at (10,5).  The right shows a 1x1 template which a single black pixel.  Object tracking is the task of sliding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template across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×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image and comparing their pixel values.  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8685948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40" t="-82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1520" y="4365104"/>
                <a:ext cx="86859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The above example is a sanity check; the 1x1 template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𝑇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will move thru the 50x10 image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𝐼</m:t>
                    </m:r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= 500 pixels.  Similarity measure is a value that reflects the pixel value comparison between an image and template.  The sum-of-squared distances (SSD) is the computationally easiest similarity measure: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65104"/>
                <a:ext cx="8685948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140" t="-82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8345" y="5233481"/>
                <a:ext cx="1966244" cy="643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]∈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45" y="5233481"/>
                <a:ext cx="1966244" cy="643318"/>
              </a:xfrm>
              <a:prstGeom prst="rect">
                <a:avLst/>
              </a:prstGeom>
              <a:blipFill rotWithShape="1">
                <a:blip r:embed="rId6"/>
                <a:stretch>
                  <a:fillRect l="-23839" t="-11142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83571" y="6052662"/>
            <a:ext cx="868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 SSD, 0 means a perfect match where as the larger the value, the less of a match.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lecture-imageProcessing-TemplateMatching-033120a.pptx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03/31/20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6221"/>
            <a:ext cx="3103588" cy="232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221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6463"/>
            <a:ext cx="1387874" cy="247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1" y="2716818"/>
            <a:ext cx="1713403" cy="304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19672" y="3897052"/>
            <a:ext cx="423663" cy="3600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83295" y="4981114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3064" y="363984"/>
            <a:ext cx="1830271" cy="355107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43335" y="363984"/>
            <a:ext cx="1160513" cy="46171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99465" y="2807930"/>
            <a:ext cx="2352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 this camera height and position, one sees the 1-round studs in the camera’s field-of-view.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left-most stud is 1 stud away from left edge.  Whereas right-most stud is at the right edge.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280793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Base plate to camera lens distance: 17 stacked Bricks.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enter image description he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42" y="3330694"/>
            <a:ext cx="2884505" cy="2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580054" y="3311162"/>
            <a:ext cx="1224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7"/>
              </a:rPr>
              <a:t>bricks.stackexchange.com/questions/288/what-are-the-dimensions-of-a-lego-brick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907" y="6021287"/>
            <a:ext cx="553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Base-to-Lens distance = 17 * 6 mm + 1 mm (due to stud) = 103 mm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lecture-imageProcessing-TemplateMatching-033120a.pptx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03/31/20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6424" y="134200"/>
            <a:ext cx="3600400" cy="1224136"/>
            <a:chOff x="755576" y="620688"/>
            <a:chExt cx="3600400" cy="122413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27584" y="1484784"/>
              <a:ext cx="3528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187624" y="620688"/>
              <a:ext cx="0" cy="8640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95204" y="620688"/>
              <a:ext cx="2512700" cy="12241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07904" y="1484784"/>
              <a:ext cx="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47647" y="1177006"/>
                  <a:ext cx="3143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647" y="1177006"/>
                  <a:ext cx="314381" cy="30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03848" y="1177007"/>
                  <a:ext cx="329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1177007"/>
                  <a:ext cx="329386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5576" y="924979"/>
                  <a:ext cx="3614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𝐻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924979"/>
                  <a:ext cx="361446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851920" y="1510915"/>
                  <a:ext cx="3272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510915"/>
                  <a:ext cx="327204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779283" y="246221"/>
                <a:ext cx="1585434" cy="426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14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𝑧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83" y="246221"/>
                <a:ext cx="1585434" cy="426912"/>
              </a:xfrm>
              <a:prstGeom prst="rect">
                <a:avLst/>
              </a:prstGeom>
              <a:blipFill rotWithShape="1"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12217" y="1694767"/>
            <a:ext cx="6281102" cy="4032448"/>
            <a:chOff x="156424" y="1700808"/>
            <a:chExt cx="6281102" cy="40324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24" y="1700808"/>
              <a:ext cx="6281102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292080" y="4365104"/>
              <a:ext cx="840295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(625,336)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860032" y="4503603"/>
              <a:ext cx="4320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50296" y="2298087"/>
              <a:ext cx="755335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(625,18)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818248" y="2436586"/>
              <a:ext cx="4320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8248" y="2436586"/>
              <a:ext cx="0" cy="206701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425262" y="1751347"/>
                <a:ext cx="2448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Thus let </a:t>
                </a:r>
                <a:endParaRPr lang="en-US" sz="1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h</m:t>
                    </m:r>
                    <m:r>
                      <a:rPr lang="en-US" sz="1400" b="0" i="1" smtClean="0">
                        <a:latin typeface="Cambria Math"/>
                      </a:rPr>
                      <m:t>=336−18=318 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pixels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62" y="1751347"/>
                <a:ext cx="2448271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98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437526" y="2459390"/>
                <a:ext cx="23042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Ruler says actual distance is 12 cm.  We count 15 stud spacings.  15 x 8 mm = 120 mm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𝐻</m:t>
                    </m:r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=12 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cm.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526" y="2459390"/>
                <a:ext cx="2304256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529" t="-637" r="-1058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413540" y="3515630"/>
                <a:ext cx="2753511" cy="402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𝑧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𝐻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=103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318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120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=272.95</m:t>
                    </m:r>
                  </m:oMath>
                </a14:m>
                <a:r>
                  <a:rPr lang="en-US" sz="1400" dirty="0" smtClean="0"/>
                  <a:t> pixels</a:t>
                </a:r>
                <a:endParaRPr lang="en-US" sz="1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40" y="3515630"/>
                <a:ext cx="2753511" cy="402803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496497" y="4235952"/>
                <a:ext cx="2520280" cy="170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Recall Slide 7, that cross was found at (149, 172) pixels.  In work space, this means:</a:t>
                </a:r>
              </a:p>
              <a:p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𝑧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=103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149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272.95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=56.23 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mm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𝑧</m:t>
                    </m:r>
                    <m:f>
                      <m:fPr>
                        <m:ctrlPr>
                          <a:rPr lang="en-US" sz="1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den>
                    </m:f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=103</m:t>
                    </m:r>
                    <m:f>
                      <m:fPr>
                        <m:ctrlPr>
                          <a:rPr lang="en-US" sz="1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72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cs typeface="Arial" pitchFamily="34" charset="0"/>
                          </a:rPr>
                          <m:t>272.95</m:t>
                        </m:r>
                      </m:den>
                    </m:f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64.91</m:t>
                    </m:r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mm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497" y="4235952"/>
                <a:ext cx="2520280" cy="1704697"/>
              </a:xfrm>
              <a:prstGeom prst="rect">
                <a:avLst/>
              </a:prstGeom>
              <a:blipFill rotWithShape="1">
                <a:blip r:embed="rId11"/>
                <a:stretch>
                  <a:fillRect l="-726" t="-357" r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20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lecture-imageProcessing-TemplateMatching-033120a.pptx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03/31/20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9512" y="254863"/>
                <a:ext cx="8136904" cy="559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Cross center at (149, 172) pixels and calculated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𝑧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=103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149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272.95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=56.23 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mm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𝑧</m:t>
                    </m:r>
                    <m:f>
                      <m:fPr>
                        <m:ctrlPr>
                          <a:rPr lang="en-US" sz="1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den>
                    </m:f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=103</m:t>
                    </m:r>
                    <m:f>
                      <m:fPr>
                        <m:ctrlPr>
                          <a:rPr lang="en-US" sz="1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72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cs typeface="Arial" pitchFamily="34" charset="0"/>
                          </a:rPr>
                          <m:t>272.95</m:t>
                        </m:r>
                      </m:den>
                    </m:f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64.91</m:t>
                    </m:r>
                    <m:r>
                      <a:rPr lang="en-US" sz="12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mm</a:t>
                </a:r>
              </a:p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Hence have: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4863"/>
                <a:ext cx="8136904" cy="559961"/>
              </a:xfrm>
              <a:prstGeom prst="rect">
                <a:avLst/>
              </a:prstGeom>
              <a:blipFill rotWithShape="1"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51520" y="877806"/>
            <a:ext cx="6281102" cy="4032448"/>
            <a:chOff x="1552922" y="1124744"/>
            <a:chExt cx="6281102" cy="4032448"/>
          </a:xfrm>
        </p:grpSpPr>
        <p:grpSp>
          <p:nvGrpSpPr>
            <p:cNvPr id="6" name="Group 5"/>
            <p:cNvGrpSpPr/>
            <p:nvPr/>
          </p:nvGrpSpPr>
          <p:grpSpPr>
            <a:xfrm>
              <a:off x="1552922" y="1124744"/>
              <a:ext cx="6281102" cy="4032448"/>
              <a:chOff x="156424" y="1700808"/>
              <a:chExt cx="6281102" cy="403244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424" y="1700808"/>
                <a:ext cx="6281102" cy="4032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292080" y="4365104"/>
                <a:ext cx="840295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(625,336)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4860032" y="4503603"/>
                <a:ext cx="43204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250296" y="2298087"/>
                <a:ext cx="755335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(625,18)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818248" y="2436586"/>
                <a:ext cx="43204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818248" y="2436586"/>
                <a:ext cx="0" cy="2067017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>
              <a:off x="3203848" y="1722023"/>
              <a:ext cx="0" cy="98689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5400000">
              <a:off x="2620258" y="2092360"/>
              <a:ext cx="752129" cy="2462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56.23 mm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123728" y="2708920"/>
              <a:ext cx="10801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87723" y="2770919"/>
              <a:ext cx="752129" cy="2462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64.91 mm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1" y="3140968"/>
            <a:ext cx="1872208" cy="33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5916" y="5229200"/>
            <a:ext cx="17929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Rule distance measures ~64 mm from 2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stud (due to top-left 1-stud round location) and cross’ center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6003308">
            <a:off x="1288424" y="4815254"/>
            <a:ext cx="566772" cy="33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6"/>
            <a:ext cx="1847551" cy="328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27098" y="5229198"/>
            <a:ext cx="17929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Rule distance measures ~56 mm.  Gave a little of margin (because base plate’s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 begins a few pixels from top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6003308">
            <a:off x="3441119" y="4921219"/>
            <a:ext cx="283386" cy="33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3582812" y="4077072"/>
            <a:ext cx="341116" cy="194421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623568" y="1475086"/>
            <a:ext cx="300360" cy="454620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29368" y="5274218"/>
            <a:ext cx="3763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Next: need to map base plate coordinates (either in image space or world space) to robot’s workspace.  Robot’s origin (0,0) is actually N x M studs away from top left (0,0) of the base plate.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0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lecture-imageProcessing-TemplateMatching-033120a.pptx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03/31/20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6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lecture-imageProcessing-TemplateMatching-033120a.pptx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03/31/20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6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lecture-imageProcessing-TemplateMatching-031820a.pptx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2020, Paul Oh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332656"/>
            <a:ext cx="489654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FILE: sciLabTracking1_0a.sce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DATE: 03/18/20 16:02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AUTH: P.Oh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VERS: 1_0a: SSD tracking of 1x1 black pixel template thru a 50x10 image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DESC: Goal: Find object in an image.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scicv_Init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imread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("M:\00courses\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scilabVideo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\image1BlackPixel.png");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img_template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imread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("template1BlackPixel.png");</a:t>
            </a:r>
          </a:p>
          <a:p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matchTemplate</a:t>
            </a:r>
            <a:r>
              <a:rPr lang="en-US" sz="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img_template</a:t>
            </a:r>
            <a:r>
              <a:rPr lang="en-US" sz="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CV_TM_SQDIFF); // 0 = match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("Result: number of Rows:");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Mat_rows_get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("Result: number of Columns:");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Mat_cols_get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 uncomment if wish to all values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: entire");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(:,:));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min_value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max_value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min_value_loc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max_value_loc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minMaxLoc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min_value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=");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min_value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("location in image:")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min_value_loc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delete_Mat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delete_Mat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img_template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delete_Mat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img_result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3"/>
            <a:ext cx="5247284" cy="25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547664" y="5589240"/>
            <a:ext cx="1152129" cy="43204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4526" y="1190347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Scilab’s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matchTemplate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function’s SSD similarity measure is called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CV_TM_SQDIFF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066757" y="1417105"/>
            <a:ext cx="432048" cy="2851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2875162" y="5662690"/>
            <a:ext cx="2848965" cy="2851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31632" y="5435932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As seen in previous 50x10 image file, Scilab successfully reports the row, column position of (10,5)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2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lecture-imageProcessing-TemplateMatching-031820a.pptx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2020, Paul Oh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15" y="476672"/>
            <a:ext cx="3356329" cy="23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0450"/>
            <a:ext cx="2329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more interesting case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9512" y="476672"/>
            <a:ext cx="5400600" cy="2365512"/>
            <a:chOff x="179512" y="476672"/>
            <a:chExt cx="5400600" cy="23655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6672"/>
              <a:ext cx="5400600" cy="236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69275" y="980728"/>
              <a:ext cx="4475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(0,0)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95503" y="1181706"/>
              <a:ext cx="108857" cy="24283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585456" y="2121051"/>
              <a:ext cx="226346" cy="36593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65660" y="2363874"/>
              <a:ext cx="4475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(9,0)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124349" y="1130585"/>
              <a:ext cx="323364" cy="30759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06258" y="980728"/>
              <a:ext cx="51809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(0,49)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138751" y="2125667"/>
              <a:ext cx="311498" cy="32154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06259" y="2363874"/>
              <a:ext cx="518091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(9,49)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375508" y="1426866"/>
              <a:ext cx="261258" cy="16077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65035" y="1261032"/>
              <a:ext cx="518091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(2,23)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8383" y="2129605"/>
              <a:ext cx="518091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(5,23)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247429" y="1797290"/>
              <a:ext cx="158224" cy="32984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2734322" y="1784413"/>
              <a:ext cx="150921" cy="31071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749230" y="2143007"/>
              <a:ext cx="518091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(5,27)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8493" y="2996952"/>
            <a:ext cx="8685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 this example, the 50x10 image has 8 black pixels that form an L-shaped object.  The 10x10 template (right) also has the same object.  Again, this template slides across the image, column-by-column (left to right) and then row-by-row (top to bottom).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9" y="3866576"/>
            <a:ext cx="5508321" cy="26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1547664" y="5589240"/>
            <a:ext cx="1152129" cy="43204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2875162" y="5662690"/>
            <a:ext cx="2848965" cy="2851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31632" y="54359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Scilab reports there’s 1 row, 41 columns and location is (20,0)!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1246" y="4221088"/>
            <a:ext cx="3369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sciLabTracking1_0b.sce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9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1" y="2481820"/>
            <a:ext cx="86563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lecture-imageProcessing-TemplateMatching-031820a.pptx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2020, Paul Oh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32656"/>
            <a:ext cx="86563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4" y="2509935"/>
            <a:ext cx="1709178" cy="1700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0" y="4662272"/>
            <a:ext cx="86563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47" y="4698765"/>
            <a:ext cx="1709178" cy="1700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29" y="10327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(1) Before sliding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54" y="2174043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(2) Slide 1 column to right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840" y="433822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(3) Slide 7 columns to right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332656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79712" y="341040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3808" y="341040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7904" y="356566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4700" y="2509935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48796" y="2518319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2892" y="2518319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89808" y="2533845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15616" y="4662272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79712" y="4670656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43808" y="4670656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9808" y="4686182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1412776"/>
            <a:ext cx="1128835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Called Column 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3984" y="426128"/>
            <a:ext cx="720716" cy="91464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1" y="2481820"/>
            <a:ext cx="86563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lecture-imageProcessing-TemplateMatching-031820a.pptx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2020, Paul Oh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32656"/>
            <a:ext cx="86563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90" y="2509935"/>
            <a:ext cx="1709178" cy="1700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74" y="382595"/>
            <a:ext cx="1709178" cy="1700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454" y="2174043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(5) Slide 20 columns to right – perfect overlap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21" y="0"/>
            <a:ext cx="424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(4) Slide 15 columns to right – there’s slight overlap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3694" y="356566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7790" y="364950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51886" y="364950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6142" y="382595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23694" y="2509935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7790" y="2518319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1886" y="2518319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0755" y="2523015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" y="4692652"/>
            <a:ext cx="86563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0782" y="4384875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(6) Slide 20 columns to right – perfect overlap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9022" y="4720767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63118" y="4729151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27214" y="4729151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6083" y="4733847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45" y="4740002"/>
            <a:ext cx="1709178" cy="1700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526408" y="4720767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61783" y="4731125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25879" y="4739509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89975" y="4739509"/>
            <a:ext cx="0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1720" y="3068960"/>
            <a:ext cx="10118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Column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131840" y="2592280"/>
            <a:ext cx="463616" cy="4046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63252" y="5454252"/>
            <a:ext cx="10054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Column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24590" y="4811517"/>
            <a:ext cx="658925" cy="5616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40033" y="3503230"/>
            <a:ext cx="132440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SSD = (0, 20)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309884" y="2556769"/>
            <a:ext cx="489759" cy="89639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9552" y="3516074"/>
            <a:ext cx="122501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SSD = (0, 0)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346229" y="2583402"/>
            <a:ext cx="507913" cy="86976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3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lecture-imageProcessing-TemplateMatching-031820a.pptx</a:t>
            </a: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454" y="188640"/>
            <a:ext cx="8623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Thus, we see why there’s only 1 row: both template and image has 10 rows (the template doesn’t need to slide down).</a:t>
            </a:r>
          </a:p>
          <a:p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see why the match is at column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21: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10x10 template fits perfectly over the image as shown in (5)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above;  The SSD value at (0, 20) is zero.</a:t>
            </a:r>
          </a:p>
          <a:p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also see why there the SSD size has 41 columns as shown in (6)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Thus, SSD result is not a 50x10 image but rather a similarity measure.  It’s the starting column in the image where the template fits over it.</a:t>
            </a:r>
          </a:p>
        </p:txBody>
      </p:sp>
    </p:spTree>
    <p:extLst>
      <p:ext uri="{BB962C8B-B14F-4D97-AF65-F5344CB8AC3E}">
        <p14:creationId xmlns:p14="http://schemas.microsoft.com/office/powerpoint/2010/main" val="170078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lecture-imageProcessing-TemplateMatching-033020a.pptx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03/30/20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336032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881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running M:\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00courses\scilabVideo\scilabCameraLego0_1a.sce is this 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:\00courses\scilabVideo\thresholdedFrame.png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429000"/>
            <a:ext cx="1765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This is a 640 x 480 PNG file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1845" y="773822"/>
            <a:ext cx="4519981" cy="2901399"/>
            <a:chOff x="4181845" y="773822"/>
            <a:chExt cx="4519981" cy="29013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845" y="773822"/>
              <a:ext cx="4519981" cy="290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5076056" y="1916832"/>
              <a:ext cx="288032" cy="72008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51467" y="2636912"/>
              <a:ext cx="973343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~(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149, 172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0" y="3861048"/>
            <a:ext cx="3415193" cy="23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0087" y="6175970"/>
            <a:ext cx="3743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crossTemplate.png: (71 x 77) row x column template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6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lecture-imageProcessing-TemplateMatching-033020a.pptx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03/30/20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PAULOH~1\AppData\Local\Temp\SNAGHTML5db41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5" y="476672"/>
            <a:ext cx="8948961" cy="36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534072" y="314096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795" y="92332"/>
            <a:ext cx="5826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Results running M:\00courses\scilabVideo\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scilabTrackingLego0_1a.sce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4333182" y="3286426"/>
            <a:ext cx="886889" cy="2851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64088" y="3167389"/>
            <a:ext cx="331236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Scilab reports there’s 410 rows, 564 columns and location is col 134 and row 114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509120"/>
            <a:ext cx="7974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SSD reports Row 114.  Template # Rows = 71.  Thus 114 + 71/2 = 149.5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SSD reports Col 134.  Template # Cols = 77.  Thus 134 + 77/2 = 172.5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Thus the image’s pixel location is (row, col) =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(149, 172)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which matches previous slide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29" y="658100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lecture-imageProcessing-TemplateMatching-033020a.pptx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40" y="656392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2020, Paul 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4024" y="0"/>
            <a:ext cx="1292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Added on 03/30/20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256" y="332656"/>
            <a:ext cx="871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Q. How does thresholdedFrame.png pixel (image space) compare to Lego 32 x 32 baseplate?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336032" cy="250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908071"/>
            <a:ext cx="1765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This is a 640 x 480 PNG file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363984" y="798991"/>
            <a:ext cx="253612" cy="247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596" y="815489"/>
            <a:ext cx="12426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Lego Stud (0,0)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(0,0)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9504" y="2227612"/>
            <a:ext cx="138050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Base Frame (0,0)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43863" y="764704"/>
            <a:ext cx="202100" cy="154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32673" y="978781"/>
            <a:ext cx="13276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Lego Stud (0,31)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(0,639)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0742" y="2382610"/>
            <a:ext cx="367712" cy="254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3528" y="3429000"/>
            <a:ext cx="333603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6663" y="3429000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25.6 cm edge-to-edge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24.8 cm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from left-most stud to right-most stud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256" y="4365104"/>
            <a:ext cx="371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Note: there are 31 stud spacings (8 mm) between left-most and right-most studs.  Hence 31 * 8 mm =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248 mm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 Hence, consistent.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1278</Words>
  <Application>Microsoft Office PowerPoint</Application>
  <PresentationFormat>On-screen Show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25</cp:revision>
  <dcterms:created xsi:type="dcterms:W3CDTF">2020-03-18T22:31:23Z</dcterms:created>
  <dcterms:modified xsi:type="dcterms:W3CDTF">2020-03-31T22:40:25Z</dcterms:modified>
</cp:coreProperties>
</file>