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5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9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2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1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7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0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3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4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9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C3324-4379-4EA0-83AF-CC7F1C3B85F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C91-09FA-4743-BEEB-B153FFE7A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" y="6630001"/>
            <a:ext cx="34243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lecture-imageProcessing-AreaAndCentroid-022520a.pptx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9365" y="6611779"/>
            <a:ext cx="1673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51879" y="729969"/>
            <a:ext cx="4176105" cy="3247058"/>
            <a:chOff x="539552" y="620688"/>
            <a:chExt cx="4536504" cy="35272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620688"/>
              <a:ext cx="4536504" cy="3527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211732" y="1405950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10775" y="1415104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(0,15)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1732" y="3436179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(15,0)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75508" y="3392251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(15,15)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35696" y="1988840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(7,7)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92257" y="1988839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(7,8)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02332" y="2765987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(8,7)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84025" y="2755713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(8,8)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3574631" y="1196753"/>
              <a:ext cx="133273" cy="19990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216617" y="2558898"/>
              <a:ext cx="133273" cy="19990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1145096" y="3638472"/>
              <a:ext cx="133273" cy="18076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2468750" y="2260022"/>
              <a:ext cx="133273" cy="18076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1103729" y="1181060"/>
              <a:ext cx="219038" cy="23158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 flipV="1">
              <a:off x="2458205" y="2556085"/>
              <a:ext cx="219038" cy="23158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141941" y="2260022"/>
              <a:ext cx="184123" cy="2077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3536804" y="3638472"/>
              <a:ext cx="184123" cy="2077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210711" y="4077072"/>
            <a:ext cx="4199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Q1. What is the image’s area spanned by the black pixel?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917" y="4875988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A1. Area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is defined as the number of specific (e.g. black) pixels contained within an object in an image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0711" y="5780782"/>
            <a:ext cx="3816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In this simple 16x16 image, the black square is easily identified as the object.  Thus, intuitively, the area = 4.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775" y="713567"/>
            <a:ext cx="4197200" cy="3263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4618456" y="4188561"/>
            <a:ext cx="3816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Using the definition of area, the above has an area of 24 (black pixels).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21775" y="4814433"/>
            <a:ext cx="4416594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int area(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Image *In, int x1, int y1,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        int x2, int y2, unsigned char ObjVal) {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long i, j;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int area_value = 0;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for(i=x1; i &lt;= x2; ++i)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for(j=y1; j &lt;= y2; ++j) {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if(pix(In, i, j)==ObjVal) ++area_value;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area_value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26016" y="1574603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(5,7)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81106" y="1860520"/>
            <a:ext cx="169495" cy="19126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39181" y="1928675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(7,5)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801992" y="2208130"/>
            <a:ext cx="169495" cy="19126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28842" y="143299"/>
            <a:ext cx="5611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Image Processing: Areas and Centroids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8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331" y="0"/>
            <a:ext cx="34243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lecture-imageProcessing-AreaAndCentroid-022520a.pptx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9365" y="6611779"/>
            <a:ext cx="1673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266" y="229556"/>
            <a:ext cx="38999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Q2. What is the black image’s centroid?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836" y="764704"/>
                <a:ext cx="8568952" cy="932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Centroid is the center of the image calculated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𝑖</m:t>
                        </m:r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=1</m:t>
                        </m:r>
                      </m:sub>
                      <m:sup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</m:sup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</m:nary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𝑌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𝐴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𝑖</m:t>
                        </m:r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=1</m:t>
                        </m:r>
                      </m:sub>
                      <m:sup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</m:sup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𝑌</m:t>
                        </m:r>
                      </m:e>
                    </m:nary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𝑌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Arial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are the centroid coordinates,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Arial" pitchFamily="34" charset="0"/>
                      </a:rPr>
                      <m:t>𝑋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Arial" pitchFamily="34" charset="0"/>
                      </a:rPr>
                      <m:t>𝑌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are the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sz="1600" b="0" i="1" smtClean="0">
                        <a:latin typeface="Cambria Math"/>
                        <a:cs typeface="Arial" pitchFamily="34" charset="0"/>
                      </a:rPr>
                      <m:t>𝑖</m:t>
                    </m:r>
                  </m:oMath>
                </a14:m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th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pixel’s coordinates,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Arial" pitchFamily="34" charset="0"/>
                      </a:rPr>
                      <m:t>𝐴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is the area of the object.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36" y="764704"/>
                <a:ext cx="8568952" cy="932435"/>
              </a:xfrm>
              <a:prstGeom prst="rect">
                <a:avLst/>
              </a:prstGeom>
              <a:blipFill rotWithShape="1">
                <a:blip r:embed="rId2"/>
                <a:stretch>
                  <a:fillRect l="-427" t="-33987" r="-427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248207" y="1797992"/>
            <a:ext cx="4176105" cy="3247058"/>
            <a:chOff x="539552" y="620688"/>
            <a:chExt cx="4536504" cy="352728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620688"/>
              <a:ext cx="4536504" cy="3527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211732" y="1405950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10775" y="1415104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(0,15)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1732" y="3436179"/>
              <a:ext cx="5180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(15,0)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75508" y="3392251"/>
              <a:ext cx="5886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(15,15)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35696" y="1988840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(7,7)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92257" y="1988839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(7,8)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2332" y="2765987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(8,7)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84025" y="2755713"/>
              <a:ext cx="44755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(8,8)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3574631" y="1196753"/>
              <a:ext cx="133273" cy="19990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216617" y="2558898"/>
              <a:ext cx="133273" cy="19990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1145096" y="3638472"/>
              <a:ext cx="133273" cy="18076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2468750" y="2260022"/>
              <a:ext cx="133273" cy="18076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1103729" y="1181060"/>
              <a:ext cx="219038" cy="23158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2458205" y="2556085"/>
              <a:ext cx="219038" cy="23158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141941" y="2260022"/>
              <a:ext cx="184123" cy="2077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536804" y="3638472"/>
              <a:ext cx="184123" cy="2077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48207" y="5157192"/>
                <a:ext cx="3952364" cy="698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𝑐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𝑁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4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  <m:t>7+8+7+8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=7.5</m:t>
                          </m:r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07" y="5157192"/>
                <a:ext cx="3952364" cy="6981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11629" y="5855332"/>
                <a:ext cx="4080305" cy="698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𝑐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𝑁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4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  <a:cs typeface="Arial" pitchFamily="34" charset="0"/>
                                </a:rPr>
                                <m:t>7+8+7+8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  <a:cs typeface="Arial" pitchFamily="34" charset="0"/>
                            </a:rPr>
                            <m:t>=7.5</m:t>
                          </m:r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29" y="5855332"/>
                <a:ext cx="4080305" cy="6981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260699" y="2755956"/>
            <a:ext cx="1447832" cy="276999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Centroid is at (8,8)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16016" y="1777276"/>
            <a:ext cx="4104456" cy="42473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void *centroid(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Image *In, int x1,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       int y1, int x2, int y2,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	       unsigned char ObjVal,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long i, j;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int area_value,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Xcent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= 0,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Ycent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area_value = area(In, x1, y1, x2, y2, ObjVal);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if(area_value == 0) {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-&gt;x = -1;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-&gt;y = -1;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};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for(i=x1; i&lt;=x2; ++i)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for(j=y1; j&lt;=y2; ++j) {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if(pix(In, i, j) == ObjVal) {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Xcent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+= j;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Ycent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+= i;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-&gt;x =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Xcent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/area_value + 1;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-&gt;y = </a:t>
            </a: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Ycent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/area_value + 1;</a:t>
            </a:r>
          </a:p>
          <a:p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} // end function centroid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28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331" y="0"/>
            <a:ext cx="34243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lecture-imageProcessing-AreaAndCentroid-022520a.pptx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9365" y="6611779"/>
            <a:ext cx="16738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3319"/>
            <a:ext cx="4197200" cy="3263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7416" y="3645024"/>
                <a:ext cx="8488221" cy="611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𝑐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𝑁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24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24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5∗2+6∗4+7∗6+8∗6+9∗4+10∗2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24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10+24+42+48+36+20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180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24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=7.5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16" y="3645024"/>
                <a:ext cx="8488221" cy="6116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374430" y="1191461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(5,7)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737241" y="1437682"/>
            <a:ext cx="169495" cy="19126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27416" y="4244489"/>
                <a:ext cx="8032392" cy="611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𝑌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𝑐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𝐴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𝑁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24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𝑋</m:t>
                          </m:r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24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5∗2+6∗4+7∗6+8∗6+9∗4+10∗2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24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cs typeface="Arial" pitchFamily="34" charset="0"/>
                                </a:rPr>
                                <m:t>10+24+42+48+36+20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cs typeface="Arial" pitchFamily="34" charset="0"/>
                            </a:rPr>
                            <m:t>=7.5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16" y="4244489"/>
                <a:ext cx="8032392" cy="6116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54219" y="1549459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(7,5)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17030" y="1775017"/>
            <a:ext cx="169495" cy="19126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374430" y="836712"/>
            <a:ext cx="1447832" cy="276999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Centroid is at (8,8)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28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537</Words>
  <Application>Microsoft Office PowerPoint</Application>
  <PresentationFormat>On-screen Show (4:3)</PresentationFormat>
  <Paragraphs>77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12</cp:revision>
  <dcterms:created xsi:type="dcterms:W3CDTF">2020-02-25T17:31:26Z</dcterms:created>
  <dcterms:modified xsi:type="dcterms:W3CDTF">2020-03-04T18:54:37Z</dcterms:modified>
</cp:coreProperties>
</file>