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82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12BCC-128C-4628-9D9A-F0692D21AD36}" type="datetimeFigureOut">
              <a:rPr lang="en-US" smtClean="0"/>
              <a:t>2/19/2020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6E945-D0BD-434D-8AF4-9F933ED6B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695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12BCC-128C-4628-9D9A-F0692D21AD36}" type="datetimeFigureOut">
              <a:rPr lang="en-US" smtClean="0"/>
              <a:t>2/19/2020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6E945-D0BD-434D-8AF4-9F933ED6B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276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12BCC-128C-4628-9D9A-F0692D21AD36}" type="datetimeFigureOut">
              <a:rPr lang="en-US" smtClean="0"/>
              <a:t>2/19/2020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6E945-D0BD-434D-8AF4-9F933ED6B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2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12BCC-128C-4628-9D9A-F0692D21AD36}" type="datetimeFigureOut">
              <a:rPr lang="en-US" smtClean="0"/>
              <a:t>2/19/2020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6E945-D0BD-434D-8AF4-9F933ED6B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806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12BCC-128C-4628-9D9A-F0692D21AD36}" type="datetimeFigureOut">
              <a:rPr lang="en-US" smtClean="0"/>
              <a:t>2/19/2020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6E945-D0BD-434D-8AF4-9F933ED6B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587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12BCC-128C-4628-9D9A-F0692D21AD36}" type="datetimeFigureOut">
              <a:rPr lang="en-US" smtClean="0"/>
              <a:t>2/19/2020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6E945-D0BD-434D-8AF4-9F933ED6B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370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12BCC-128C-4628-9D9A-F0692D21AD36}" type="datetimeFigureOut">
              <a:rPr lang="en-US" smtClean="0"/>
              <a:t>2/19/2020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6E945-D0BD-434D-8AF4-9F933ED6B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440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12BCC-128C-4628-9D9A-F0692D21AD36}" type="datetimeFigureOut">
              <a:rPr lang="en-US" smtClean="0"/>
              <a:t>2/19/2020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6E945-D0BD-434D-8AF4-9F933ED6B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884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12BCC-128C-4628-9D9A-F0692D21AD36}" type="datetimeFigureOut">
              <a:rPr lang="en-US" smtClean="0"/>
              <a:t>2/19/2020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6E945-D0BD-434D-8AF4-9F933ED6B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851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12BCC-128C-4628-9D9A-F0692D21AD36}" type="datetimeFigureOut">
              <a:rPr lang="en-US" smtClean="0"/>
              <a:t>2/19/2020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6E945-D0BD-434D-8AF4-9F933ED6B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351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12BCC-128C-4628-9D9A-F0692D21AD36}" type="datetimeFigureOut">
              <a:rPr lang="en-US" smtClean="0"/>
              <a:t>2/19/2020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6E945-D0BD-434D-8AF4-9F933ED6B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387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612BCC-128C-4628-9D9A-F0692D21AD36}" type="datetimeFigureOut">
              <a:rPr lang="en-US" smtClean="0"/>
              <a:t>2/19/2020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36E945-D0BD-434D-8AF4-9F933ED6B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193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381000"/>
            <a:ext cx="4341813" cy="3272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927" y="3673416"/>
            <a:ext cx="3961269" cy="29643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3989382"/>
            <a:ext cx="3119394" cy="26484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" name="Group 3"/>
          <p:cNvGrpSpPr/>
          <p:nvPr/>
        </p:nvGrpSpPr>
        <p:grpSpPr>
          <a:xfrm>
            <a:off x="304800" y="381000"/>
            <a:ext cx="3931102" cy="3057524"/>
            <a:chOff x="304800" y="381000"/>
            <a:chExt cx="3931102" cy="3057524"/>
          </a:xfrm>
        </p:grpSpPr>
        <p:pic>
          <p:nvPicPr>
            <p:cNvPr id="1026" name="Picture 2" descr="C:\Users\PAULOH~1\AppData\Local\Temp\SNAGHTMLa1df66a1.PN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" y="381000"/>
              <a:ext cx="3931102" cy="305752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3" name="Straight Arrow Connector 2"/>
            <p:cNvCxnSpPr/>
            <p:nvPr/>
          </p:nvCxnSpPr>
          <p:spPr>
            <a:xfrm flipH="1" flipV="1">
              <a:off x="2819400" y="1600200"/>
              <a:ext cx="457200" cy="685800"/>
            </a:xfrm>
            <a:prstGeom prst="straightConnector1">
              <a:avLst/>
            </a:prstGeom>
            <a:ln w="127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531988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1" y="385764"/>
            <a:ext cx="3886200" cy="2928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67048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1" y="533401"/>
            <a:ext cx="3437506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3413" y="385763"/>
            <a:ext cx="4240012" cy="319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6329" y="4648200"/>
            <a:ext cx="3997096" cy="20197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228204"/>
            <a:ext cx="4308475" cy="34397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670481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462752"/>
            <a:ext cx="7772400" cy="62051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Arrow Connector 2"/>
          <p:cNvCxnSpPr/>
          <p:nvPr/>
        </p:nvCxnSpPr>
        <p:spPr>
          <a:xfrm flipH="1" flipV="1">
            <a:off x="1304925" y="1066800"/>
            <a:ext cx="457200" cy="685800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Arrow Connector 3"/>
          <p:cNvCxnSpPr/>
          <p:nvPr/>
        </p:nvCxnSpPr>
        <p:spPr>
          <a:xfrm flipH="1" flipV="1">
            <a:off x="3200400" y="1066800"/>
            <a:ext cx="457200" cy="685800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 flipH="1" flipV="1">
            <a:off x="3429000" y="1066800"/>
            <a:ext cx="457200" cy="685800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267200" y="2971800"/>
            <a:ext cx="3487173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Editor Section: to type in your code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2057400" y="5105400"/>
            <a:ext cx="6172200" cy="1447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0481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8</Words>
  <Application>Microsoft Office PowerPoint</Application>
  <PresentationFormat>On-screen Show (4:3)</PresentationFormat>
  <Paragraphs>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Drexel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Oh</dc:creator>
  <cp:lastModifiedBy>Paul Oh</cp:lastModifiedBy>
  <cp:revision>6</cp:revision>
  <dcterms:created xsi:type="dcterms:W3CDTF">2020-02-19T02:20:36Z</dcterms:created>
  <dcterms:modified xsi:type="dcterms:W3CDTF">2020-02-19T22:22:43Z</dcterms:modified>
</cp:coreProperties>
</file>