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9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1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8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4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7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0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2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6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E496A-623C-4921-99DB-BEE14AB3892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64B07-78BF-4A50-B2FE-B6C92AE9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7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OH~1\AppData\Local\Temp\SNAGHTMLc6ab6cb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122655"/>
            <a:ext cx="5105400" cy="309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352800"/>
            <a:ext cx="5295900" cy="320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1219200" y="2209800"/>
            <a:ext cx="4267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2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199"/>
            <a:ext cx="3200399" cy="242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23" y="3124200"/>
            <a:ext cx="4327663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30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721382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43400" y="685800"/>
            <a:ext cx="223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Toolchain executables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03" y="3429000"/>
            <a:ext cx="31813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31813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200400" y="1055132"/>
            <a:ext cx="381000" cy="392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265452" y="1064072"/>
            <a:ext cx="381000" cy="4455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30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5083037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6191250" cy="4690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4419600" y="2581382"/>
            <a:ext cx="809625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0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223263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4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1950"/>
            <a:ext cx="418603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44299"/>
            <a:ext cx="4836490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09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49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49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49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</Words>
  <Application>Microsoft Office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7</cp:revision>
  <dcterms:created xsi:type="dcterms:W3CDTF">2020-02-19T19:05:43Z</dcterms:created>
  <dcterms:modified xsi:type="dcterms:W3CDTF">2020-02-19T22:52:26Z</dcterms:modified>
</cp:coreProperties>
</file>