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4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8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3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1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6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9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1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4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7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98E3C-BDAF-41DE-8201-69DC8379C51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EB62-34B0-48D4-9424-D429F9E8E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0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6934200" cy="5028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600" y="2209800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400" y="2209800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13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2209799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0401" y="3733800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7957" y="5105400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13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357" y="5105399"/>
            <a:ext cx="78899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16 pixels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3400" y="1193577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(0,27)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1193577"/>
            <a:ext cx="665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(0, 0)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7772400" y="838200"/>
            <a:ext cx="457200" cy="35537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13783" y="812911"/>
            <a:ext cx="581617" cy="35537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772400" y="4953000"/>
            <a:ext cx="457200" cy="38794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17967" y="4953000"/>
            <a:ext cx="477433" cy="42939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799" y="4577055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(19, 0)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92984" y="4407778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(19, 27)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92984" y="2895600"/>
            <a:ext cx="856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 pixels in 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8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5953125" cy="431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2667000"/>
            <a:ext cx="9955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= 102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2666999"/>
            <a:ext cx="9955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13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= 128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2620832"/>
            <a:ext cx="9955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= 153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3881114"/>
            <a:ext cx="9955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12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= 178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0176" y="4736067"/>
            <a:ext cx="9955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13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= 204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2129" y="4736066"/>
            <a:ext cx="82567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16 pixels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51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51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51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</cp:revision>
  <dcterms:created xsi:type="dcterms:W3CDTF">2020-02-28T01:05:00Z</dcterms:created>
  <dcterms:modified xsi:type="dcterms:W3CDTF">2020-02-28T02:58:44Z</dcterms:modified>
</cp:coreProperties>
</file>