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4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BAD3-6807-4D66-BD98-03FFBB79313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638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12/31/19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41" y="892923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Preamble: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Previous labs demonstrated using M2.5 fasteners to attach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Dynamixel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XL-320 servo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Lego pieces.  The XL-320’s size, weight, power and accuracy are advantages over conventional Lego motors. Moreover, Lego bricks use a standard; stud-to-stud spacing is 8 mm.  This consistent spacing allows one to gage positioning accuracy when calculating forward and inverse kinematics.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Construct Lego-based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2-DOF Planar Manipulator using two XL-320 servos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414" y="33265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Dynamixel XL-320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Lego-Based 2-DOF Planar Manipulator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77" y="6365937"/>
            <a:ext cx="5198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2-DOF Planar Manipulator using Legos and two XL-320 Servos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78743" y="2440632"/>
            <a:ext cx="6719199" cy="3754891"/>
            <a:chOff x="1239414" y="2132855"/>
            <a:chExt cx="6719199" cy="375489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0" y="2132855"/>
              <a:ext cx="6675363" cy="3754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51720" y="5579969"/>
              <a:ext cx="1649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LEGO Base Plate 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4827" y="5579969"/>
              <a:ext cx="2452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RS485 to TTL Module Board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1278" y="2348880"/>
              <a:ext cx="136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XL-320 Servos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195736" y="2656657"/>
              <a:ext cx="1505795" cy="2682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195736" y="2656657"/>
              <a:ext cx="1658195" cy="106037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44952" y="2978368"/>
              <a:ext cx="1072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XY calibration points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>
              <a:off x="2317383" y="3347700"/>
              <a:ext cx="820406" cy="22531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39414" y="4177209"/>
              <a:ext cx="1072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XY axes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195736" y="4028256"/>
              <a:ext cx="942053" cy="30284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48" y="3850816"/>
            <a:ext cx="4264432" cy="239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" y="3850816"/>
            <a:ext cx="4264430" cy="239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56" y="793430"/>
            <a:ext cx="4277013" cy="240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793430"/>
            <a:ext cx="4264430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12/31/19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282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Joint 1 to Joint 2 Link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368" y="2668665"/>
            <a:ext cx="1664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M2.5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x 16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MM screw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washer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2.5 nut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291" y="2581547"/>
            <a:ext cx="2088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x 20 MM Screw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Washer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3/8M Flat Washer (OD 21/32”)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3987" y="880639"/>
            <a:ext cx="1419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XL-320 Servo from Lego-Mount Lab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00" y="6251924"/>
            <a:ext cx="426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1C: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Secure M2.5 x 16 MM screw thru washer and Beam 9, and fasten M2.5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nut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(see 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029" y="6219574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Alternative view of Step 1C.  Red circle shows fastened M2.5 nut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45876" y="2504602"/>
            <a:ext cx="135361" cy="3539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1B: Secure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M2.5 x 16 MM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screw thru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washer and Beam 9 and into XL-320’s left mountin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 hole (red)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373118" y="4935343"/>
            <a:ext cx="250973" cy="31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329817" y="5688814"/>
            <a:ext cx="43301" cy="3285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8814" y="444549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M2.5 nut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725" y="1127730"/>
            <a:ext cx="153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Beam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64289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1723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1A: Lego-Mount Lab’s XL-320 serves as base joint.  Additional XL-320 will be second joint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60232" y="4691717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12/31/19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94" y="3247892"/>
            <a:ext cx="42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Screw M2.5 x 20 MM into washer, Beam 9 and into Joint 1 horn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4" y="793430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2265556" y="1346149"/>
            <a:ext cx="362228" cy="2106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2966" y="1201063"/>
            <a:ext cx="133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2nd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right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818" y="1838912"/>
            <a:ext cx="1330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Joint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927" y="2728354"/>
            <a:ext cx="760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Joint 1</a:t>
            </a:r>
          </a:p>
        </p:txBody>
      </p:sp>
    </p:spTree>
    <p:extLst>
      <p:ext uri="{BB962C8B-B14F-4D97-AF65-F5344CB8AC3E}">
        <p14:creationId xmlns:p14="http://schemas.microsoft.com/office/powerpoint/2010/main" val="8786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" y="762254"/>
            <a:ext cx="4246539" cy="238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12/31/19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2: Link 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00" y="6251924"/>
            <a:ext cx="4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2C:Secure M2.5 x 16 MM screw thru washer, flat washer and into 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XL-320’s horn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Slide Axl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 10 thru Beam 7 and Crank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336" y="2623300"/>
            <a:ext cx="207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screw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washer</a:t>
            </a: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 3/8M Flat Washer (OD 21/32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”)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297" y="2010358"/>
            <a:ext cx="76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Beam 7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32524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9663" y="1619592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 Axle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3737)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35907" y="1844824"/>
            <a:ext cx="1163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Liftarm 1 x 3 Crank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33299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94" y="3196187"/>
            <a:ext cx="430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components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8" y="751829"/>
            <a:ext cx="4265072" cy="239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4" y="3717032"/>
            <a:ext cx="4246014" cy="238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8" y="3717031"/>
            <a:ext cx="4246014" cy="238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637024" y="6251924"/>
                <a:ext cx="4247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2D:Secure resulting 2-DOF manipulator to 32 x 32 base plate.  Create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Arial" pitchFamily="34" charset="0"/>
                      </a:rPr>
                      <m:t>±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𝑋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𝑌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axes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24" y="6251924"/>
                <a:ext cx="424742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31" t="-117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2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5234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12/31/19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371" y="4005064"/>
            <a:ext cx="6534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Congratulations!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Completed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Lego-based 2-DOF XL-320 Manipulator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" y="620331"/>
            <a:ext cx="4462264" cy="251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618327" y="2564547"/>
            <a:ext cx="100990" cy="4547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9508" y="2653418"/>
            <a:ext cx="9765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(x,y) = (0,0)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57265" y="843339"/>
            <a:ext cx="0" cy="1948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58189" y="1315198"/>
            <a:ext cx="26394" cy="4334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1492" y="1038199"/>
            <a:ext cx="5661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y =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4173" y="624055"/>
            <a:ext cx="5661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y = 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39027" y="1176698"/>
            <a:ext cx="0" cy="5580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9027" y="1749836"/>
            <a:ext cx="6511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y = 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5113" y="2763475"/>
            <a:ext cx="6511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y = 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350995" y="2512894"/>
            <a:ext cx="181725" cy="279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9849" y="3196187"/>
            <a:ext cx="4462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Note that end-effector (Axle 10) hovers over y=12 position when manipulator’s two links are aligned with Y-axes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2" y="624412"/>
            <a:ext cx="4455643" cy="25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05492" y="3180774"/>
            <a:ext cx="446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Alternative view: Red colored stud is the y=12 position and end-effector hovers over it.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451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19</cp:revision>
  <dcterms:created xsi:type="dcterms:W3CDTF">2019-12-14T19:12:27Z</dcterms:created>
  <dcterms:modified xsi:type="dcterms:W3CDTF">2020-01-01T02:56:13Z</dcterms:modified>
</cp:coreProperties>
</file>