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BAD3-6807-4D66-BD98-03FFBB79313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44F40-F2BA-4173-8798-2647DDED6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638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41" y="892923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Preamble: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Dynamixel XL-320 servo is both light-weight and physically small.  It has sufficient torque and a joint encoder to  prototype manipulators.  Moreover, it has mounting holes that can secure to Lego pieces with M2.5 fasteners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Objective: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Construct Lego-based servo mount for XL-320 as seen below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29" y="257948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Dynamixel XL-320 Servo Mount for Lego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65" y="2492896"/>
            <a:ext cx="59737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4896" y="5887747"/>
            <a:ext cx="280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XL-320 Lego-based Motor Mount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400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Servo Beam Sub-Assembly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0" y="836712"/>
            <a:ext cx="4187484" cy="23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242765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x 16 MM hex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748" y="2581547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 M2.5 Washer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3792" y="1896336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2504602"/>
            <a:ext cx="119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M2.5 x 14 MM hex screw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242" y="992063"/>
            <a:ext cx="108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XL-320 Servo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68" y="5619863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1A: Gather parts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25" y="793430"/>
            <a:ext cx="4264431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4" y="3861048"/>
            <a:ext cx="4176390" cy="234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0500" y="6251924"/>
            <a:ext cx="262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1C: Secure M2.5 nut from “1B”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8" y="3861048"/>
            <a:ext cx="4176389" cy="234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63028" y="6219574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1D: Gather parts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30373" y="2208018"/>
            <a:ext cx="69819" cy="2965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018083" y="2226686"/>
            <a:ext cx="69819" cy="3548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6057" y="2581547"/>
            <a:ext cx="1590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 from left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(M2.5 x 16 MM screw)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1221" y="2627713"/>
            <a:ext cx="153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 from right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(M2.5 x 14 MM screw)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1B: Secure M2.5 screw thru washers as shown.  See 1C for fastening nut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8021" y="4046875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Servo horn end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36952" y="1115173"/>
            <a:ext cx="563240" cy="151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86846" y="1548963"/>
            <a:ext cx="250973" cy="312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37819" y="1266881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Mounting hole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970348" y="4751736"/>
            <a:ext cx="250973" cy="312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1247" y="4293096"/>
            <a:ext cx="563240" cy="151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8814" y="4445496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M2.5 nut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2332" y="573325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 Beam 7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(32524)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8745" y="5433723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Beam 3 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(32523)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32701" y="5617244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 Friction Peg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(2780)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8975" y="4691717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 Technic Pin 1/2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(4274)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6166" y="1613544"/>
            <a:ext cx="12747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 Beam 11 (64290)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021" y="-5235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7630"/>
            <a:ext cx="3263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2: Base Arms Sub-Assembly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94" y="3247892"/>
            <a:ext cx="42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A: Insert friction pegs in Beam 3.  Insert Pin 1/2 in both Beam 7s.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500" y="6251924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C: Gather parts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3028" y="6219574"/>
            <a:ext cx="3578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D: Insert Pin 1/2 into Beam 13 as shown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3028" y="3222663"/>
            <a:ext cx="43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B: Align two Beam 7s beneath motor and secure to Beam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0" y="793430"/>
            <a:ext cx="4264430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82" y="793430"/>
            <a:ext cx="4264430" cy="23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27645" y="558924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Base Plate 6 x 10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(???)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0" y="3771112"/>
            <a:ext cx="4161539" cy="23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4072" y="53430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Beam 13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(41239)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821" y="466928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 Technic Pin 1/2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 (4274)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5568033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 Plate 6 x 10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(3033)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25" y="3781285"/>
            <a:ext cx="4142100" cy="23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5542264" y="5233340"/>
            <a:ext cx="69819" cy="29658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51" y="5562584"/>
            <a:ext cx="133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3rd hole  from left</a:t>
            </a:r>
          </a:p>
        </p:txBody>
      </p:sp>
    </p:spTree>
    <p:extLst>
      <p:ext uri="{BB962C8B-B14F-4D97-AF65-F5344CB8AC3E}">
        <p14:creationId xmlns:p14="http://schemas.microsoft.com/office/powerpoint/2010/main" val="8786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5234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984" y="5733256"/>
            <a:ext cx="594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Congratulations!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Completed XL-320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Lego-based Motor Mount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013"/>
            <a:ext cx="7772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39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307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14</cp:revision>
  <dcterms:created xsi:type="dcterms:W3CDTF">2019-12-14T19:12:27Z</dcterms:created>
  <dcterms:modified xsi:type="dcterms:W3CDTF">2020-01-26T23:56:10Z</dcterms:modified>
</cp:coreProperties>
</file>