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7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D912-F238-4DE9-9D42-CBBF8380FEB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C426-EC1F-4C75-98B4-A40141F7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102224" cy="23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9474"/>
            <a:ext cx="2942914" cy="165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0" y="3140968"/>
            <a:ext cx="4104648" cy="230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17" y="2564904"/>
            <a:ext cx="3530100" cy="258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88640"/>
            <a:ext cx="459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ASCII characters read by Oscilloscope 12/24/19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58208" cy="22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534272" cy="255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91935"/>
            <a:ext cx="3958208" cy="222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66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5</cp:revision>
  <dcterms:created xsi:type="dcterms:W3CDTF">2019-12-24T20:08:01Z</dcterms:created>
  <dcterms:modified xsi:type="dcterms:W3CDTF">2019-12-26T19:54:40Z</dcterms:modified>
</cp:coreProperties>
</file>