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D912-F238-4DE9-9D42-CBBF8380FEBD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102224" cy="23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9475"/>
            <a:ext cx="2734073" cy="15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0" y="3140968"/>
            <a:ext cx="4104648" cy="23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17" y="2564904"/>
            <a:ext cx="3530100" cy="2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459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ASCII characters read by Oscilloscope 12/24/19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</cp:revision>
  <dcterms:created xsi:type="dcterms:W3CDTF">2019-12-24T20:08:01Z</dcterms:created>
  <dcterms:modified xsi:type="dcterms:W3CDTF">2019-12-24T20:26:35Z</dcterms:modified>
</cp:coreProperties>
</file>