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71" r:id="rId15"/>
    <p:sldId id="269" r:id="rId16"/>
    <p:sldId id="270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762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2D1C-9664-4B85-8F88-DA320B951C0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6A88A-0659-4B8F-8449-DF9091A4B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92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2D1C-9664-4B85-8F88-DA320B951C0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6A88A-0659-4B8F-8449-DF9091A4B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75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2D1C-9664-4B85-8F88-DA320B951C0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6A88A-0659-4B8F-8449-DF9091A4B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2D1C-9664-4B85-8F88-DA320B951C0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6A88A-0659-4B8F-8449-DF9091A4B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62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2D1C-9664-4B85-8F88-DA320B951C0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6A88A-0659-4B8F-8449-DF9091A4B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89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2D1C-9664-4B85-8F88-DA320B951C0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6A88A-0659-4B8F-8449-DF9091A4B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55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2D1C-9664-4B85-8F88-DA320B951C0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6A88A-0659-4B8F-8449-DF9091A4B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88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2D1C-9664-4B85-8F88-DA320B951C0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6A88A-0659-4B8F-8449-DF9091A4B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77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2D1C-9664-4B85-8F88-DA320B951C0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6A88A-0659-4B8F-8449-DF9091A4B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9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2D1C-9664-4B85-8F88-DA320B951C0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6A88A-0659-4B8F-8449-DF9091A4B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62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2D1C-9664-4B85-8F88-DA320B951C0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6A88A-0659-4B8F-8449-DF9091A4B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44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C2D1C-9664-4B85-8F88-DA320B951C0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6A88A-0659-4B8F-8449-DF9091A4B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1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86" y="914399"/>
            <a:ext cx="77724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2997" y="152400"/>
            <a:ext cx="7943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Build Plans: 2 DOF Planar Robot (from NXT 9797 Kit)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33286" y="6477000"/>
            <a:ext cx="2701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Copyright © Paul Oh: 2016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91000" y="5377934"/>
            <a:ext cx="977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 Steps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752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413" y="196334"/>
            <a:ext cx="4011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7 Cont’d: Second DOF (Motor Truss)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2" y="752476"/>
            <a:ext cx="4315473" cy="242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752476"/>
            <a:ext cx="4332407" cy="243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 rot="8784756">
            <a:off x="3448204" y="1691799"/>
            <a:ext cx="381000" cy="184412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9454092">
            <a:off x="3610353" y="1271722"/>
            <a:ext cx="1028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Beam 4M 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54522" y="3189455"/>
            <a:ext cx="4062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Beam 4M thru Angle Beams and Module Bush </a:t>
            </a:r>
            <a:endParaRPr lang="en-US" sz="16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4" y="3556584"/>
            <a:ext cx="5376333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13774" y="2286000"/>
            <a:ext cx="1550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Beam 9M (64289)</a:t>
            </a:r>
            <a:endParaRPr lang="en-US" sz="1200" b="1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124590" y="2819400"/>
            <a:ext cx="2504810" cy="1219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83543" y="6172200"/>
            <a:ext cx="1550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2x Beam 6M (3706)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105400" y="5715000"/>
            <a:ext cx="1085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3M Long Peg (6558)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120482" y="5438001"/>
            <a:ext cx="14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4x 1/2 Bush (32123)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562292" y="3823156"/>
            <a:ext cx="1804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First DOF Motor Assembly (from Step 5)</a:t>
            </a:r>
            <a:endParaRPr lang="en-US" sz="11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433286" y="6477000"/>
            <a:ext cx="2701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Copyright © Paul Oh: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969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413" y="196334"/>
            <a:ext cx="5806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8: Second DOF (Motor Assembly: Motor Mount + Truss)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63" y="754856"/>
            <a:ext cx="4174066" cy="23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40568"/>
            <a:ext cx="4199466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5459" y="3186019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Long Peg in First DOF Motor Assembly (from Step 5)</a:t>
            </a:r>
            <a:endParaRPr lang="en-US" sz="1600" dirty="0"/>
          </a:p>
        </p:txBody>
      </p:sp>
      <p:sp>
        <p:nvSpPr>
          <p:cNvPr id="6" name="Right Arrow 5"/>
          <p:cNvSpPr/>
          <p:nvPr/>
        </p:nvSpPr>
        <p:spPr>
          <a:xfrm rot="8813220">
            <a:off x="2457833" y="1384495"/>
            <a:ext cx="381000" cy="18441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63429" y="3193214"/>
            <a:ext cx="4528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Second DOF Motor Assembly (from Step 7) into First DOF Motor Assembly: Secure with two Beam 6M</a:t>
            </a:r>
            <a:endParaRPr lang="en-US" sz="1600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92" y="4038600"/>
            <a:ext cx="4130237" cy="2323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38599"/>
            <a:ext cx="4130238" cy="2323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9"/>
          <p:cNvSpPr/>
          <p:nvPr/>
        </p:nvSpPr>
        <p:spPr>
          <a:xfrm rot="14166998">
            <a:off x="6634302" y="2651643"/>
            <a:ext cx="381000" cy="18441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4166998">
            <a:off x="6999806" y="2442090"/>
            <a:ext cx="381000" cy="18441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1520582">
            <a:off x="2873283" y="5267895"/>
            <a:ext cx="381000" cy="18441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20577731">
            <a:off x="1770803" y="5140495"/>
            <a:ext cx="381000" cy="18441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38399" y="6434406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Alternative Views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433286" y="6477000"/>
            <a:ext cx="2701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Copyright © Paul Oh: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969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413" y="196334"/>
            <a:ext cx="2455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8: Arm Rear Mount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13" y="3781425"/>
            <a:ext cx="4224867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67" y="3781425"/>
            <a:ext cx="4224867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057400" y="695326"/>
            <a:ext cx="4644587" cy="2612580"/>
            <a:chOff x="2057400" y="695326"/>
            <a:chExt cx="4644587" cy="2612580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695326"/>
              <a:ext cx="4644587" cy="2612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286000" y="2467749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4x Friction Pin (2780)</a:t>
              </a:r>
              <a:endParaRPr lang="en-US" sz="12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86200" y="2929414"/>
              <a:ext cx="11865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Beam 3 (32523)</a:t>
              </a:r>
              <a:endParaRPr lang="en-US" sz="12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379693" y="2652415"/>
              <a:ext cx="16278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Cross Axle Peg (43093)</a:t>
              </a:r>
              <a:endParaRPr lang="en-US" sz="12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29678" y="2380865"/>
              <a:ext cx="1326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Cross Block 3m (42003)</a:t>
              </a:r>
              <a:endParaRPr lang="en-US" sz="1200" b="1" dirty="0"/>
            </a:p>
          </p:txBody>
        </p:sp>
      </p:grpSp>
      <p:sp>
        <p:nvSpPr>
          <p:cNvPr id="4" name="Right Arrow 3"/>
          <p:cNvSpPr/>
          <p:nvPr/>
        </p:nvSpPr>
        <p:spPr>
          <a:xfrm rot="12141187">
            <a:off x="2050388" y="4763449"/>
            <a:ext cx="343047" cy="21193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20023758">
            <a:off x="5022078" y="5790811"/>
            <a:ext cx="343047" cy="21193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514600" y="5032651"/>
            <a:ext cx="3581400" cy="45374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433286" y="6477000"/>
            <a:ext cx="2701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Copyright © Paul Oh: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969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413" y="196334"/>
            <a:ext cx="3455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9: Base Feet (Motor-End Side)</a:t>
            </a:r>
            <a:endParaRPr lang="en-US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90951"/>
            <a:ext cx="4106332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064511" y="685800"/>
            <a:ext cx="5012267" cy="2819400"/>
            <a:chOff x="2064511" y="685800"/>
            <a:chExt cx="5012267" cy="2819400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511" y="685800"/>
              <a:ext cx="5012267" cy="281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494479" y="1083238"/>
              <a:ext cx="19928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2x Beam 3x7 45-deg (32009)</a:t>
              </a:r>
              <a:endParaRPr lang="en-US" sz="12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57600" y="3014616"/>
              <a:ext cx="13949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2x Brick 1x2 (3700)</a:t>
              </a:r>
              <a:endParaRPr lang="en-US" sz="12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64511" y="2552951"/>
              <a:ext cx="12902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4x Friction Pin (2780)</a:t>
              </a:r>
              <a:endParaRPr lang="en-US" sz="12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42597" y="1813653"/>
              <a:ext cx="1691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Arm Overhang Brace from Step 1</a:t>
              </a:r>
              <a:endParaRPr lang="en-US" sz="1200" b="1" dirty="0"/>
            </a:p>
          </p:txBody>
        </p:sp>
      </p:grpSp>
      <p:cxnSp>
        <p:nvCxnSpPr>
          <p:cNvPr id="4" name="Straight Arrow Connector 3"/>
          <p:cNvCxnSpPr/>
          <p:nvPr/>
        </p:nvCxnSpPr>
        <p:spPr>
          <a:xfrm flipH="1">
            <a:off x="2362200" y="2700440"/>
            <a:ext cx="2303694" cy="22430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19" y="3790951"/>
            <a:ext cx="4106332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433286" y="6477000"/>
            <a:ext cx="2701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Copyright © Paul Oh: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969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413" y="196334"/>
            <a:ext cx="412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9 Cont’d: Base Feet (Motor-End Side)</a:t>
            </a:r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62400"/>
            <a:ext cx="4059766" cy="228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3" y="3962400"/>
            <a:ext cx="4059764" cy="228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057400" y="685800"/>
            <a:ext cx="5376332" cy="3024187"/>
            <a:chOff x="2057400" y="685800"/>
            <a:chExt cx="5376332" cy="3024187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685800"/>
              <a:ext cx="5376332" cy="3024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477558" y="2778974"/>
              <a:ext cx="12902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4x Friction Pin (2780)</a:t>
              </a:r>
              <a:endParaRPr lang="en-US" sz="12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76232" y="3240639"/>
              <a:ext cx="18121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3x Cross Axle Peg (43093)</a:t>
              </a:r>
              <a:endParaRPr lang="en-US" sz="12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09800" y="1967060"/>
              <a:ext cx="12902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Beam 13M (41239)</a:t>
              </a:r>
              <a:endParaRPr lang="en-US" sz="12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14184" y="1828800"/>
              <a:ext cx="12902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</a:t>
              </a:r>
              <a:r>
                <a:rPr lang="en-US" sz="1200" b="1" dirty="0" smtClean="0"/>
                <a:t>x Beam 9M (64289)</a:t>
              </a:r>
              <a:endParaRPr lang="en-US" sz="12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09800" y="1436648"/>
              <a:ext cx="12902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Brick 1x8 (3702)</a:t>
              </a:r>
              <a:endParaRPr lang="en-US" sz="12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00078" y="2403995"/>
              <a:ext cx="1326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Cross Block 3m (42003)</a:t>
              </a:r>
              <a:endParaRPr lang="en-US" sz="1200" b="1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433286" y="6477000"/>
            <a:ext cx="2701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Copyright © Paul Oh: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966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413" y="196334"/>
            <a:ext cx="2533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10: Arm Top Mount 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828800" y="762000"/>
            <a:ext cx="5147734" cy="2895600"/>
            <a:chOff x="1828800" y="762000"/>
            <a:chExt cx="5147734" cy="2895600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762000"/>
              <a:ext cx="5147734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299221" y="2667000"/>
              <a:ext cx="10855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3M Long Peg (6558)</a:t>
              </a:r>
              <a:endParaRPr lang="en-US" sz="1200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299221" y="3130804"/>
              <a:ext cx="15818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3</a:t>
              </a:r>
              <a:r>
                <a:rPr lang="en-US" sz="1200" b="1" dirty="0" smtClean="0"/>
                <a:t>x Friction Pin (2780)</a:t>
              </a:r>
              <a:endParaRPr lang="en-US" sz="12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724400" y="3031563"/>
              <a:ext cx="11865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Beam 3 (32523)</a:t>
              </a:r>
              <a:endParaRPr lang="en-US" sz="12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953000" y="2667000"/>
              <a:ext cx="11865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Beam 7 (32524)</a:t>
              </a:r>
              <a:endParaRPr lang="en-US" sz="1200" b="1" dirty="0"/>
            </a:p>
          </p:txBody>
        </p:sp>
      </p:grp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67149"/>
            <a:ext cx="4038600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67150"/>
            <a:ext cx="4004734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433286" y="6477000"/>
            <a:ext cx="2701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Copyright © Paul Oh: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75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413" y="196334"/>
            <a:ext cx="2899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11: Arm Bottom Mount 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88" y="762000"/>
            <a:ext cx="4199467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762000"/>
            <a:ext cx="4199467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99221" y="2362200"/>
            <a:ext cx="1581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3</a:t>
            </a:r>
            <a:r>
              <a:rPr lang="en-US" sz="1200" b="1" dirty="0" smtClean="0"/>
              <a:t>x Friction Pin (2780)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46141" y="2006172"/>
            <a:ext cx="1834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Double Cross Block (32184)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433286" y="6477000"/>
            <a:ext cx="2701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Copyright © Paul Oh: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75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13" y="685800"/>
            <a:ext cx="4228042" cy="23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8413" y="196334"/>
            <a:ext cx="2803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12: Attach Arm to Base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685800"/>
            <a:ext cx="4228043" cy="23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13" y="3941862"/>
            <a:ext cx="4228042" cy="23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8" y="3924300"/>
            <a:ext cx="4228043" cy="23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 rot="20415701">
            <a:off x="1436064" y="1941611"/>
            <a:ext cx="490879" cy="1824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17434" y="3082018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First DOF Axle into Beam.  Lock Arm into Base Feet (Motor-End Side)</a:t>
            </a:r>
            <a:endParaRPr lang="en-US" sz="1600" dirty="0"/>
          </a:p>
        </p:txBody>
      </p:sp>
      <p:sp>
        <p:nvSpPr>
          <p:cNvPr id="9" name="Right Arrow 8"/>
          <p:cNvSpPr/>
          <p:nvPr/>
        </p:nvSpPr>
        <p:spPr>
          <a:xfrm rot="8997481">
            <a:off x="3390761" y="1895603"/>
            <a:ext cx="321864" cy="23801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76800" y="2198202"/>
            <a:ext cx="1059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Cross Axle Bush (6590)</a:t>
            </a:r>
            <a:endParaRPr lang="en-US" sz="1200" b="1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971800" y="2895600"/>
            <a:ext cx="2434603" cy="2133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85292" y="3091211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Push Axles and lock with Bush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4327434" y="6307723"/>
            <a:ext cx="2459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Lock Arm Rear Mount</a:t>
            </a:r>
            <a:endParaRPr lang="en-US" sz="1600" dirty="0"/>
          </a:p>
        </p:txBody>
      </p:sp>
      <p:sp>
        <p:nvSpPr>
          <p:cNvPr id="15" name="Right Arrow 14"/>
          <p:cNvSpPr/>
          <p:nvPr/>
        </p:nvSpPr>
        <p:spPr>
          <a:xfrm rot="8844274">
            <a:off x="6774087" y="4537450"/>
            <a:ext cx="490879" cy="1824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433286" y="6477000"/>
            <a:ext cx="2701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Copyright © Paul Oh: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951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8413" y="196334"/>
            <a:ext cx="3275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13: Attach Arm to Overhang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676400" y="623500"/>
            <a:ext cx="5876926" cy="3257550"/>
            <a:chOff x="1676400" y="762000"/>
            <a:chExt cx="5876926" cy="3257550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2126" y="762000"/>
              <a:ext cx="5791200" cy="325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917626" y="2514600"/>
              <a:ext cx="1326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Cross Block 3m (42003)</a:t>
              </a:r>
              <a:endParaRPr lang="en-US" sz="1200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861268" y="2390773"/>
              <a:ext cx="10855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4x 3M Long Peg (6558)</a:t>
              </a:r>
              <a:endParaRPr lang="en-US" sz="12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2978657"/>
              <a:ext cx="10592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Cross Axle Bush (6590)</a:t>
              </a:r>
              <a:endParaRPr lang="en-US" sz="12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04039" y="3742551"/>
              <a:ext cx="1524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Beam 15M (64871)</a:t>
              </a:r>
              <a:endParaRPr lang="en-US" sz="12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19600" y="3352800"/>
              <a:ext cx="1524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Beam 5M (32316)</a:t>
              </a:r>
              <a:endParaRPr lang="en-US" sz="12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457559" y="2942802"/>
              <a:ext cx="114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Cross Axle 5M (32073)</a:t>
              </a:r>
              <a:endParaRPr lang="en-US" sz="1200" b="1" dirty="0"/>
            </a:p>
          </p:txBody>
        </p:sp>
      </p:grp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06" y="4312722"/>
            <a:ext cx="3676624" cy="206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039" y="4312722"/>
            <a:ext cx="379306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8413" y="3957616"/>
            <a:ext cx="2141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14: End Effector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33286" y="6477000"/>
            <a:ext cx="2701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Copyright © Paul Oh: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951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06" y="228600"/>
            <a:ext cx="280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14 Cont’d: End Effector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13" y="762000"/>
            <a:ext cx="419946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2000"/>
            <a:ext cx="419946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57325" y="3124200"/>
            <a:ext cx="563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Attach End Effector to Second DOF Motor.  Secure with Bush</a:t>
            </a:r>
            <a:endParaRPr lang="en-US" sz="1600" dirty="0"/>
          </a:p>
        </p:txBody>
      </p:sp>
      <p:sp>
        <p:nvSpPr>
          <p:cNvPr id="6" name="Right Arrow 5"/>
          <p:cNvSpPr/>
          <p:nvPr/>
        </p:nvSpPr>
        <p:spPr>
          <a:xfrm rot="20415701">
            <a:off x="2683390" y="1878954"/>
            <a:ext cx="490879" cy="1824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13" y="3995351"/>
            <a:ext cx="4170890" cy="234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3995351"/>
            <a:ext cx="4170890" cy="234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9429" y="6356722"/>
            <a:ext cx="563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First DOF Motor (Port A), Second DOF Motor (Port B)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76881" y="3505200"/>
            <a:ext cx="582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15 Final: Secure 2DOF Planar Robot to 10x10 Lego Base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33286" y="6477000"/>
            <a:ext cx="2701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Copyright © Paul Oh: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951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86730" y="690477"/>
            <a:ext cx="5147733" cy="2895600"/>
            <a:chOff x="362606" y="1066800"/>
            <a:chExt cx="5147733" cy="2895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606" y="1066800"/>
              <a:ext cx="5147733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09752" y="1497724"/>
              <a:ext cx="12554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Beam 11 (64290)</a:t>
              </a:r>
              <a:endParaRPr lang="en-US" sz="12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9752" y="1994596"/>
              <a:ext cx="13580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2x Beam 5 (32316)</a:t>
              </a:r>
              <a:endParaRPr lang="en-US" sz="12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47998" y="3581400"/>
              <a:ext cx="15392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6</a:t>
              </a:r>
              <a:r>
                <a:rPr lang="en-US" sz="1200" b="1" dirty="0" smtClean="0"/>
                <a:t>x Friction Pin (2780)</a:t>
              </a:r>
              <a:endParaRPr lang="en-US" sz="12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87202" y="3581398"/>
              <a:ext cx="18121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2x Cross Axle Peg (43093)</a:t>
              </a:r>
              <a:endParaRPr lang="en-US" sz="12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80972" y="2164856"/>
              <a:ext cx="9905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2x Angular Beam 90 deg (55615)</a:t>
              </a:r>
              <a:endParaRPr lang="en-US" sz="12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14600" y="2574373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2x Angle Beam 4x2 (32140)</a:t>
              </a:r>
              <a:endParaRPr lang="en-US" sz="1200" b="1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12382" y="196334"/>
            <a:ext cx="2828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1: Arm Overhang Brace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15" y="3733800"/>
            <a:ext cx="3811982" cy="214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759" y="3734915"/>
            <a:ext cx="3810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433286" y="6477000"/>
            <a:ext cx="2701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Copyright © Paul Oh: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021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2382" y="196334"/>
            <a:ext cx="327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2: Base Feet (Free-end Side)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52397" y="683720"/>
            <a:ext cx="5554133" cy="3124200"/>
            <a:chOff x="1902371" y="762000"/>
            <a:chExt cx="5554133" cy="31242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371" y="762000"/>
              <a:ext cx="5554133" cy="312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950555" y="1527730"/>
              <a:ext cx="13708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2x Beam 9 (64289)</a:t>
              </a:r>
              <a:endParaRPr lang="en-US" sz="12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267200" y="3218739"/>
              <a:ext cx="15392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6</a:t>
              </a:r>
              <a:r>
                <a:rPr lang="en-US" sz="1200" b="1" dirty="0" smtClean="0"/>
                <a:t>x Friction Pin (2780)</a:t>
              </a:r>
              <a:endParaRPr lang="en-US" sz="12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590800" y="3357238"/>
              <a:ext cx="13949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4</a:t>
              </a:r>
              <a:r>
                <a:rPr lang="en-US" sz="1200" b="1" dirty="0" smtClean="0"/>
                <a:t>x Brick 1x2 (3700)</a:t>
              </a:r>
              <a:endParaRPr lang="en-US" sz="12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76800" y="914400"/>
              <a:ext cx="19928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2x Beam 3x7 45-deg (32009)</a:t>
              </a:r>
              <a:endParaRPr lang="en-US" sz="1200" b="1" dirty="0"/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556" y="369331"/>
            <a:ext cx="3143040" cy="176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556" y="2305499"/>
            <a:ext cx="3143040" cy="176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863" y="4267200"/>
            <a:ext cx="311573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47729" y="4851112"/>
            <a:ext cx="2851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Attach Overhang Brace (Step 1) to Base Feet (Step 2)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433286" y="6477000"/>
            <a:ext cx="2701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Copyright © Paul Oh: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775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2382" y="196334"/>
            <a:ext cx="3377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3: First DOF (Motor Mount) 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685799"/>
            <a:ext cx="4157133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088" y="3810000"/>
            <a:ext cx="4157133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91507" y="685800"/>
            <a:ext cx="4157132" cy="2338387"/>
            <a:chOff x="291507" y="685800"/>
            <a:chExt cx="4157132" cy="2338387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07" y="685800"/>
              <a:ext cx="4157132" cy="2338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88594" y="838200"/>
              <a:ext cx="15228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Tacho Motor (53787)</a:t>
              </a:r>
              <a:endParaRPr lang="en-US" sz="12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1509" y="1981200"/>
              <a:ext cx="10564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2x Double Cross Block (32184)</a:t>
              </a:r>
              <a:endParaRPr lang="en-US" sz="12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48000" y="2020847"/>
              <a:ext cx="10370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2x Cross Axle 3 (4519)</a:t>
              </a:r>
              <a:endParaRPr lang="en-US" sz="1200" b="1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12382" y="3833321"/>
            <a:ext cx="4120346" cy="2317694"/>
            <a:chOff x="312382" y="3833321"/>
            <a:chExt cx="4120346" cy="2317694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382" y="3833321"/>
              <a:ext cx="4120346" cy="2317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88594" y="5715000"/>
              <a:ext cx="15392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2x Friction Pin (2780)</a:t>
              </a:r>
              <a:endParaRPr lang="en-US" sz="12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47800" y="3972699"/>
              <a:ext cx="11865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Beam 7 (32524)</a:t>
              </a:r>
              <a:endParaRPr lang="en-US" sz="12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88474" y="4018865"/>
              <a:ext cx="13903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Angle Beam 3x5 (32526)</a:t>
              </a:r>
              <a:endParaRPr lang="en-US" sz="12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41071" y="5834512"/>
              <a:ext cx="14501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3M Long Peg (6558)</a:t>
              </a:r>
              <a:endParaRPr lang="en-US" sz="12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806447" y="5401512"/>
              <a:ext cx="11256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Gear 8T (3647)</a:t>
              </a:r>
              <a:endParaRPr lang="en-US" sz="12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71600" y="4979193"/>
              <a:ext cx="15325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Cross Axle 8M (3707)</a:t>
              </a:r>
              <a:endParaRPr lang="en-US" sz="12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88594" y="4023687"/>
              <a:ext cx="10592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Cross Axle Bush (6590)</a:t>
              </a:r>
              <a:endParaRPr lang="en-US" sz="1200" b="1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433286" y="6477000"/>
            <a:ext cx="2701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Copyright © Paul Oh: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775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382" y="196334"/>
            <a:ext cx="3911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3 cont’d: First DOF (Motor Mount) 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82" y="685801"/>
            <a:ext cx="4199467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704852"/>
            <a:ext cx="41656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640" y="3276600"/>
            <a:ext cx="4199466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33286" y="6477000"/>
            <a:ext cx="2701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Copyright © Paul Oh: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775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382" y="196334"/>
            <a:ext cx="2881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4: First DOF (Turntable) 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125666" y="761999"/>
            <a:ext cx="5008031" cy="2795587"/>
            <a:chOff x="277479" y="762000"/>
            <a:chExt cx="5008031" cy="2795587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479" y="762000"/>
              <a:ext cx="4969932" cy="2795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159857" y="914400"/>
              <a:ext cx="11865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Beam 7 (32524)</a:t>
              </a:r>
              <a:endParaRPr lang="en-US" sz="1200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60467" y="3048774"/>
              <a:ext cx="22216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2x Double Cross Block (32184)</a:t>
              </a:r>
              <a:endParaRPr lang="en-US" sz="12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91000" y="1081474"/>
              <a:ext cx="10564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Turntable 56T (50163)</a:t>
              </a:r>
              <a:endParaRPr lang="en-US" sz="12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038599" y="2286000"/>
              <a:ext cx="12469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2x Cross Axle 3 (4519)</a:t>
              </a:r>
              <a:endParaRPr lang="en-US" sz="1200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17866" y="3886202"/>
            <a:ext cx="4113431" cy="2313805"/>
            <a:chOff x="152400" y="3886200"/>
            <a:chExt cx="4113431" cy="2313805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886200"/>
              <a:ext cx="4113431" cy="2313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965381" y="5784506"/>
              <a:ext cx="20054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2x Cross Axle 10 (3737b)</a:t>
              </a:r>
              <a:endParaRPr lang="en-US" sz="1200" b="1" dirty="0"/>
            </a:p>
          </p:txBody>
        </p:sp>
      </p:grp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86200"/>
            <a:ext cx="4113434" cy="231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>
            <a:off x="1524000" y="2971800"/>
            <a:ext cx="4191000" cy="1828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295400" y="2819400"/>
            <a:ext cx="4591386" cy="1828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433286" y="6477000"/>
            <a:ext cx="2701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Copyright © Paul Oh: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775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2382" y="196334"/>
            <a:ext cx="609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5: First DOF (Motor Assembly = Motor Mount + Turntable)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82" y="762001"/>
            <a:ext cx="4199466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762001"/>
            <a:ext cx="419946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7199" y="3160098"/>
            <a:ext cx="4361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Attach Turntable (Step 4) to Motor Mount (Step 3)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428357" y="3127178"/>
            <a:ext cx="941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Top View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778522" y="6248400"/>
            <a:ext cx="3739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Thread Axle Thru Motor.  Secure with Bush</a:t>
            </a:r>
            <a:endParaRPr lang="en-US" sz="1600" dirty="0"/>
          </a:p>
        </p:txBody>
      </p:sp>
      <p:grpSp>
        <p:nvGrpSpPr>
          <p:cNvPr id="6" name="Group 5"/>
          <p:cNvGrpSpPr/>
          <p:nvPr/>
        </p:nvGrpSpPr>
        <p:grpSpPr>
          <a:xfrm>
            <a:off x="2141181" y="3581400"/>
            <a:ext cx="4741333" cy="2667000"/>
            <a:chOff x="2141181" y="3581400"/>
            <a:chExt cx="4741333" cy="2667000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181" y="3581400"/>
              <a:ext cx="4741333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ight Arrow 4"/>
            <p:cNvSpPr/>
            <p:nvPr/>
          </p:nvSpPr>
          <p:spPr>
            <a:xfrm rot="1580438">
              <a:off x="3128222" y="4545351"/>
              <a:ext cx="465244" cy="1905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20093380">
              <a:off x="3752236" y="5787355"/>
              <a:ext cx="465244" cy="1905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433286" y="6477000"/>
            <a:ext cx="2701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Copyright © Paul Oh: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775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413" y="196334"/>
            <a:ext cx="3503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6: Second DOF (Motor Mount)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2000"/>
            <a:ext cx="4157134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79838" y="762000"/>
            <a:ext cx="4157134" cy="2338388"/>
            <a:chOff x="279838" y="762000"/>
            <a:chExt cx="4157134" cy="2338388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838" y="762000"/>
              <a:ext cx="4157134" cy="2338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371600" y="2548322"/>
              <a:ext cx="12650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Beam 15 (64871)</a:t>
              </a:r>
              <a:endParaRPr lang="en-US" sz="12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3631" y="1838710"/>
              <a:ext cx="11865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Beam 3 (32523)</a:t>
              </a:r>
              <a:endParaRPr lang="en-US" sz="12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8593" y="1115199"/>
              <a:ext cx="15228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Tacho Motor (53787)</a:t>
              </a:r>
              <a:endParaRPr lang="en-US" sz="12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66141" y="2720608"/>
              <a:ext cx="16344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5x 3M Long Peg (6558)</a:t>
              </a:r>
              <a:endParaRPr lang="en-US" sz="1200" b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08413" y="3886201"/>
            <a:ext cx="4128559" cy="2322314"/>
            <a:chOff x="308413" y="3886201"/>
            <a:chExt cx="4128559" cy="2322314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413" y="3886201"/>
              <a:ext cx="4128559" cy="2322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200400" y="5486399"/>
              <a:ext cx="12002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2x 3M Long Peg (6558)</a:t>
              </a:r>
              <a:endParaRPr lang="en-US" sz="12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01998" y="5671065"/>
              <a:ext cx="15392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3</a:t>
              </a:r>
              <a:r>
                <a:rPr lang="en-US" sz="1200" b="1" dirty="0" smtClean="0"/>
                <a:t>x Friction Pin (2780)</a:t>
              </a:r>
              <a:endParaRPr lang="en-US" sz="12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6693" y="5347899"/>
              <a:ext cx="1229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Beam 11(64290)</a:t>
              </a:r>
              <a:endParaRPr lang="en-US" sz="1200" b="1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72000" y="3886201"/>
            <a:ext cx="4128557" cy="2322314"/>
            <a:chOff x="4572000" y="3886201"/>
            <a:chExt cx="4128557" cy="2322314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886201"/>
              <a:ext cx="4128557" cy="2322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800600" y="4269431"/>
              <a:ext cx="144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Cross Block 90-Deg (6536)</a:t>
              </a:r>
              <a:endParaRPr lang="en-US" sz="12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705600" y="4003116"/>
              <a:ext cx="15584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Module Bush (32138)</a:t>
              </a:r>
              <a:endParaRPr lang="en-US" sz="1200" b="1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433286" y="6477000"/>
            <a:ext cx="2701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Copyright © Paul Oh: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775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413" y="196334"/>
            <a:ext cx="3345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7: Second DOF (Motor Truss)</a:t>
            </a:r>
            <a:endParaRPr lang="en-US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33802"/>
            <a:ext cx="4063998" cy="228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336" y="3733802"/>
            <a:ext cx="4081461" cy="229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ight Arrow 11"/>
          <p:cNvSpPr/>
          <p:nvPr/>
        </p:nvSpPr>
        <p:spPr>
          <a:xfrm rot="8671869">
            <a:off x="1985766" y="3853648"/>
            <a:ext cx="381000" cy="184412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5126550">
            <a:off x="635164" y="4789509"/>
            <a:ext cx="381000" cy="18441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30128" y="6037811"/>
            <a:ext cx="1422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Alternate View</a:t>
            </a:r>
            <a:endParaRPr lang="en-US" sz="1600" dirty="0"/>
          </a:p>
        </p:txBody>
      </p:sp>
      <p:sp>
        <p:nvSpPr>
          <p:cNvPr id="15" name="Right Arrow 14"/>
          <p:cNvSpPr/>
          <p:nvPr/>
        </p:nvSpPr>
        <p:spPr>
          <a:xfrm rot="8813220">
            <a:off x="8325234" y="4508694"/>
            <a:ext cx="381000" cy="18441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8784756">
            <a:off x="7258203" y="4035845"/>
            <a:ext cx="381000" cy="184412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429000" y="3076064"/>
            <a:ext cx="3809999" cy="134353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1828800" y="685800"/>
            <a:ext cx="5012267" cy="2819400"/>
            <a:chOff x="1828800" y="685800"/>
            <a:chExt cx="5012267" cy="2819400"/>
          </a:xfrm>
        </p:grpSpPr>
        <p:grpSp>
          <p:nvGrpSpPr>
            <p:cNvPr id="11" name="Group 10"/>
            <p:cNvGrpSpPr/>
            <p:nvPr/>
          </p:nvGrpSpPr>
          <p:grpSpPr>
            <a:xfrm>
              <a:off x="1828800" y="685800"/>
              <a:ext cx="5012267" cy="2819400"/>
              <a:chOff x="1828800" y="685800"/>
              <a:chExt cx="5012267" cy="2819400"/>
            </a:xfrm>
          </p:grpSpPr>
          <p:pic>
            <p:nvPicPr>
              <p:cNvPr id="8195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8800" y="685800"/>
                <a:ext cx="5012267" cy="281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ight Arrow 3"/>
              <p:cNvSpPr/>
              <p:nvPr/>
            </p:nvSpPr>
            <p:spPr>
              <a:xfrm rot="8813220">
                <a:off x="6115432" y="774894"/>
                <a:ext cx="381000" cy="18441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ight Arrow 7"/>
              <p:cNvSpPr/>
              <p:nvPr/>
            </p:nvSpPr>
            <p:spPr>
              <a:xfrm rot="13960377">
                <a:off x="5027533" y="1769875"/>
                <a:ext cx="381000" cy="184412"/>
              </a:xfrm>
              <a:prstGeom prst="rightArrow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081233" y="1873471"/>
                <a:ext cx="162873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2x Angular Beam 4x6 (6629)</a:t>
                </a:r>
                <a:endParaRPr lang="en-US" sz="1200" b="1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965409" y="2845232"/>
                <a:ext cx="15504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Beam 3M W/4 Snaps (48989)</a:t>
                </a:r>
                <a:endParaRPr lang="en-US" sz="1200" b="1" dirty="0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4755475" y="2209800"/>
              <a:ext cx="15504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Beam 4M (3705)</a:t>
              </a:r>
              <a:endParaRPr lang="en-US" sz="1200" b="1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433286" y="6477000"/>
            <a:ext cx="2701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Copyright © Paul Oh: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775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846</Words>
  <Application>Microsoft Office PowerPoint</Application>
  <PresentationFormat>On-screen Show (4:3)</PresentationFormat>
  <Paragraphs>125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Drexel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Oh</dc:creator>
  <cp:lastModifiedBy>Paul Oh</cp:lastModifiedBy>
  <cp:revision>22</cp:revision>
  <dcterms:created xsi:type="dcterms:W3CDTF">2016-10-31T06:15:52Z</dcterms:created>
  <dcterms:modified xsi:type="dcterms:W3CDTF">2016-10-31T09:37:58Z</dcterms:modified>
</cp:coreProperties>
</file>