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7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20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73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19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523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02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16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38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210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22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08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566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D1DE1-3762-4125-84DF-47B7D96712C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178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image" Target="../media/image5.png"/><Relationship Id="rId7" Type="http://schemas.openxmlformats.org/officeDocument/2006/relationships/image" Target="../media/image11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wmf"/><Relationship Id="rId11" Type="http://schemas.openxmlformats.org/officeDocument/2006/relationships/image" Target="../media/image15.png"/><Relationship Id="rId5" Type="http://schemas.openxmlformats.org/officeDocument/2006/relationships/image" Target="../media/image9.jpg"/><Relationship Id="rId10" Type="http://schemas.openxmlformats.org/officeDocument/2006/relationships/image" Target="../media/image14.png"/><Relationship Id="rId4" Type="http://schemas.openxmlformats.org/officeDocument/2006/relationships/image" Target="../media/image8.jpg"/><Relationship Id="rId9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52400"/>
            <a:ext cx="3657600" cy="3822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39" name="Content Placeholder 38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3858125"/>
              </p:ext>
            </p:extLst>
          </p:nvPr>
        </p:nvGraphicFramePr>
        <p:xfrm>
          <a:off x="228600" y="457200"/>
          <a:ext cx="3657600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6880"/>
                <a:gridCol w="487680"/>
                <a:gridCol w="487680"/>
                <a:gridCol w="487680"/>
                <a:gridCol w="48768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B3</a:t>
                      </a:r>
                      <a:endParaRPr lang="en-US" dirty="0"/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B2</a:t>
                      </a:r>
                      <a:endParaRPr lang="en-US" dirty="0"/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B1</a:t>
                      </a:r>
                      <a:endParaRPr lang="en-US" dirty="0"/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B0</a:t>
                      </a:r>
                      <a:endParaRPr lang="en-US" dirty="0"/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Free</a:t>
                      </a:r>
                      <a:r>
                        <a:rPr lang="en-US" baseline="0" dirty="0" smtClean="0"/>
                        <a:t> rotation</a:t>
                      </a:r>
                      <a:endParaRPr lang="en-US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Forward (CCW)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Backward (CW)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Brake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114800"/>
            <a:ext cx="5399087" cy="2550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5197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4.bp.blogspot.com/_mhuuHR0dxnU/TUmqNgeGi9I/AAAAAAAAEWo/ZJ6QFIvvEdQ/s1600/hbridge_fix_upda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938" y="1466083"/>
            <a:ext cx="4267200" cy="2306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29978" y="4051330"/>
            <a:ext cx="3190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http://rayshobby.blogspot.com/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38" y="1498321"/>
            <a:ext cx="4267200" cy="2115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746738" y="3475105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NPN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8938" y="3475104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NPN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27738" y="2289263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PNP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6564" y="2271312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PNP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1338" y="3521270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N-Channel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MOSFET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42538" y="3521271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N-Channel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MOSFET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52755" y="1725523"/>
            <a:ext cx="907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P-Channel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MOSFET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67376" y="1809647"/>
            <a:ext cx="907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P-Channel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MOSFET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5958" y="3765218"/>
            <a:ext cx="742765" cy="1188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" name="Group 15"/>
          <p:cNvGrpSpPr/>
          <p:nvPr/>
        </p:nvGrpSpPr>
        <p:grpSpPr>
          <a:xfrm>
            <a:off x="4128723" y="3798975"/>
            <a:ext cx="763324" cy="1188424"/>
            <a:chOff x="5016757" y="3387485"/>
            <a:chExt cx="763324" cy="1188424"/>
          </a:xfrm>
        </p:grpSpPr>
        <p:pic>
          <p:nvPicPr>
            <p:cNvPr id="17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6757" y="3387485"/>
              <a:ext cx="742765" cy="1188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Rectangle 17"/>
            <p:cNvSpPr/>
            <p:nvPr/>
          </p:nvSpPr>
          <p:spPr>
            <a:xfrm>
              <a:off x="5308848" y="3799643"/>
              <a:ext cx="275206" cy="1331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210756" y="3758503"/>
              <a:ext cx="4713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IRF510</a:t>
              </a:r>
              <a:endParaRPr lang="en-US" sz="8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189397" y="4280542"/>
              <a:ext cx="590684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rgbClr val="FF0000"/>
                  </a:solidFill>
                </a:rPr>
                <a:t>G D S</a:t>
              </a:r>
              <a:endParaRPr lang="en-US" sz="110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5958" y="127627"/>
            <a:ext cx="1114147" cy="1782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747" y="-10588"/>
            <a:ext cx="1068453" cy="170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4712677" y="536332"/>
            <a:ext cx="43961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IRF</a:t>
            </a:r>
          </a:p>
          <a:p>
            <a:pPr algn="ctr"/>
            <a:r>
              <a:rPr lang="en-US" sz="800" dirty="0" smtClean="0"/>
              <a:t>9530</a:t>
            </a:r>
            <a:endParaRPr lang="en-US" sz="800" dirty="0"/>
          </a:p>
        </p:txBody>
      </p:sp>
      <p:sp>
        <p:nvSpPr>
          <p:cNvPr id="26" name="TextBox 25"/>
          <p:cNvSpPr txBox="1"/>
          <p:nvPr/>
        </p:nvSpPr>
        <p:spPr>
          <a:xfrm>
            <a:off x="4637142" y="1363117"/>
            <a:ext cx="59068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G D S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01620" y="779805"/>
            <a:ext cx="429131" cy="2154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TIP32</a:t>
            </a:r>
            <a:endParaRPr lang="en-US" sz="800" dirty="0"/>
          </a:p>
        </p:txBody>
      </p:sp>
      <p:pic>
        <p:nvPicPr>
          <p:cNvPr id="1028" name="Picture 4" descr="Image result for mosfet symbo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849" y="5105400"/>
            <a:ext cx="1397155" cy="1397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mosfet symbo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7231" y="5719155"/>
            <a:ext cx="995970" cy="995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8120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4.bp.blogspot.com/_mhuuHR0dxnU/TUmqNgeGi9I/AAAAAAAAEWo/ZJ6QFIvvEdQ/s1600/hbridge_fix_upda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938" y="1466083"/>
            <a:ext cx="4267200" cy="2306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29978" y="4051330"/>
            <a:ext cx="3190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http://rayshobby.blogspot.com/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261338" y="3521270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N-Channel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MOSFET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42538" y="3521271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N-Channel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MOSFET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52755" y="1725523"/>
            <a:ext cx="907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P-Channel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MOSFET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67376" y="1809647"/>
            <a:ext cx="907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P-Channel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MOSFET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309888" y="4420662"/>
            <a:ext cx="763324" cy="1188424"/>
            <a:chOff x="5016757" y="3387485"/>
            <a:chExt cx="763324" cy="1188424"/>
          </a:xfrm>
        </p:grpSpPr>
        <p:pic>
          <p:nvPicPr>
            <p:cNvPr id="1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6757" y="3387485"/>
              <a:ext cx="742765" cy="1188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Rectangle 17"/>
            <p:cNvSpPr/>
            <p:nvPr/>
          </p:nvSpPr>
          <p:spPr>
            <a:xfrm>
              <a:off x="5308848" y="3799643"/>
              <a:ext cx="275206" cy="1331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210756" y="3758503"/>
              <a:ext cx="4713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IRF510</a:t>
              </a:r>
              <a:endParaRPr lang="en-US" sz="8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189397" y="4280542"/>
              <a:ext cx="590684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rgbClr val="FF0000"/>
                  </a:solidFill>
                </a:rPr>
                <a:t>G D S</a:t>
              </a:r>
              <a:endParaRPr lang="en-US" sz="11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072" name="Group 2071"/>
          <p:cNvGrpSpPr/>
          <p:nvPr/>
        </p:nvGrpSpPr>
        <p:grpSpPr>
          <a:xfrm>
            <a:off x="4341747" y="-10588"/>
            <a:ext cx="1068453" cy="1709525"/>
            <a:chOff x="4341747" y="-10588"/>
            <a:chExt cx="1068453" cy="1709525"/>
          </a:xfrm>
        </p:grpSpPr>
        <p:pic>
          <p:nvPicPr>
            <p:cNvPr id="23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1747" y="-10588"/>
              <a:ext cx="1068453" cy="1709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" name="TextBox 24"/>
            <p:cNvSpPr txBox="1"/>
            <p:nvPr/>
          </p:nvSpPr>
          <p:spPr>
            <a:xfrm>
              <a:off x="4712677" y="536332"/>
              <a:ext cx="439615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/>
                <a:t>IRF</a:t>
              </a:r>
            </a:p>
            <a:p>
              <a:pPr algn="ctr"/>
              <a:r>
                <a:rPr lang="en-US" sz="800" dirty="0" smtClean="0"/>
                <a:t>9530</a:t>
              </a:r>
              <a:endParaRPr lang="en-US" sz="8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637142" y="1363117"/>
              <a:ext cx="590684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G D S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123" y="2184595"/>
            <a:ext cx="686045" cy="68604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160" y="2193388"/>
            <a:ext cx="666880" cy="66688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2822330" y="2654172"/>
            <a:ext cx="6880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Q4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IRF510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2" name="Picture 89" descr="earth.wmf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866" y="2811908"/>
            <a:ext cx="255039" cy="256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3" name="Group 220"/>
          <p:cNvGrpSpPr>
            <a:grpSpLocks/>
          </p:cNvGrpSpPr>
          <p:nvPr/>
        </p:nvGrpSpPr>
        <p:grpSpPr bwMode="auto">
          <a:xfrm>
            <a:off x="2051600" y="1001813"/>
            <a:ext cx="164789" cy="304800"/>
            <a:chOff x="3264" y="3072"/>
            <a:chExt cx="96" cy="192"/>
          </a:xfrm>
          <a:scene3d>
            <a:camera prst="orthographicFront">
              <a:rot lat="0" lon="0" rev="10800000"/>
            </a:camera>
            <a:lightRig rig="threePt" dir="t"/>
          </a:scene3d>
        </p:grpSpPr>
        <p:sp>
          <p:nvSpPr>
            <p:cNvPr id="34" name="Line 17"/>
            <p:cNvSpPr>
              <a:spLocks noChangeAspect="1" noChangeShapeType="1"/>
            </p:cNvSpPr>
            <p:nvPr/>
          </p:nvSpPr>
          <p:spPr bwMode="auto">
            <a:xfrm>
              <a:off x="3312" y="3072"/>
              <a:ext cx="0" cy="1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18"/>
            <p:cNvSpPr>
              <a:spLocks noChangeAspect="1"/>
            </p:cNvSpPr>
            <p:nvPr/>
          </p:nvSpPr>
          <p:spPr bwMode="auto">
            <a:xfrm>
              <a:off x="3264" y="3192"/>
              <a:ext cx="96" cy="72"/>
            </a:xfrm>
            <a:custGeom>
              <a:avLst/>
              <a:gdLst>
                <a:gd name="T0" fmla="*/ 24 w 192"/>
                <a:gd name="T1" fmla="*/ 36 h 144"/>
                <a:gd name="T2" fmla="*/ 48 w 192"/>
                <a:gd name="T3" fmla="*/ 0 h 144"/>
                <a:gd name="T4" fmla="*/ 0 w 192"/>
                <a:gd name="T5" fmla="*/ 0 h 144"/>
                <a:gd name="T6" fmla="*/ 24 w 192"/>
                <a:gd name="T7" fmla="*/ 36 h 1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144"/>
                <a:gd name="T14" fmla="*/ 192 w 192"/>
                <a:gd name="T15" fmla="*/ 144 h 1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144">
                  <a:moveTo>
                    <a:pt x="96" y="144"/>
                  </a:moveTo>
                  <a:lnTo>
                    <a:pt x="192" y="0"/>
                  </a:lnTo>
                  <a:lnTo>
                    <a:pt x="0" y="0"/>
                  </a:lnTo>
                  <a:lnTo>
                    <a:pt x="96" y="144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0" name="Picture 2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794" y="1489060"/>
            <a:ext cx="624541" cy="624541"/>
          </a:xfrm>
          <a:prstGeom prst="rect">
            <a:avLst/>
          </a:prstGeom>
        </p:spPr>
      </p:pic>
      <p:pic>
        <p:nvPicPr>
          <p:cNvPr id="2048" name="Picture 204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538" y="1477123"/>
            <a:ext cx="602204" cy="608227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478656" y="1097063"/>
            <a:ext cx="772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Q2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IRF9530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 flipV="1">
            <a:off x="2819400" y="1346493"/>
            <a:ext cx="0" cy="230043"/>
          </a:xfrm>
          <a:prstGeom prst="line">
            <a:avLst/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1362807" y="1349424"/>
            <a:ext cx="0" cy="230043"/>
          </a:xfrm>
          <a:prstGeom prst="line">
            <a:avLst/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7" name="Straight Connector 2056"/>
          <p:cNvCxnSpPr/>
          <p:nvPr/>
        </p:nvCxnSpPr>
        <p:spPr>
          <a:xfrm>
            <a:off x="1362807" y="1349424"/>
            <a:ext cx="146538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8" name="TextBox 2057"/>
          <p:cNvSpPr txBox="1"/>
          <p:nvPr/>
        </p:nvSpPr>
        <p:spPr>
          <a:xfrm>
            <a:off x="1149109" y="915016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Motor Power Supply</a:t>
            </a:r>
            <a:endParaRPr lang="en-US" sz="1000" dirty="0"/>
          </a:p>
        </p:txBody>
      </p:sp>
      <p:pic>
        <p:nvPicPr>
          <p:cNvPr id="53" name="Picture 11" descr="motor.wmf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417" y="1956355"/>
            <a:ext cx="9159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4" name="Straight Connector 53"/>
          <p:cNvCxnSpPr/>
          <p:nvPr/>
        </p:nvCxnSpPr>
        <p:spPr>
          <a:xfrm flipH="1" flipV="1">
            <a:off x="2822330" y="2000057"/>
            <a:ext cx="1" cy="329905"/>
          </a:xfrm>
          <a:prstGeom prst="line">
            <a:avLst/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1362807" y="2041269"/>
            <a:ext cx="0" cy="230043"/>
          </a:xfrm>
          <a:prstGeom prst="line">
            <a:avLst/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2438399" y="2090155"/>
            <a:ext cx="381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1359876" y="2093085"/>
            <a:ext cx="381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7" name="TextBox 2066"/>
          <p:cNvSpPr txBox="1"/>
          <p:nvPr/>
        </p:nvSpPr>
        <p:spPr>
          <a:xfrm>
            <a:off x="1764342" y="1775047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+</a:t>
            </a:r>
            <a:endParaRPr lang="en-US" sz="1600" dirty="0"/>
          </a:p>
        </p:txBody>
      </p:sp>
      <p:sp>
        <p:nvSpPr>
          <p:cNvPr id="67" name="TextBox 66"/>
          <p:cNvSpPr txBox="1"/>
          <p:nvPr/>
        </p:nvSpPr>
        <p:spPr>
          <a:xfrm>
            <a:off x="2179120" y="1757520"/>
            <a:ext cx="2471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-</a:t>
            </a:r>
            <a:endParaRPr lang="en-US" sz="1600" dirty="0"/>
          </a:p>
        </p:txBody>
      </p:sp>
      <p:cxnSp>
        <p:nvCxnSpPr>
          <p:cNvPr id="68" name="Straight Connector 67"/>
          <p:cNvCxnSpPr/>
          <p:nvPr/>
        </p:nvCxnSpPr>
        <p:spPr>
          <a:xfrm>
            <a:off x="1362807" y="2816306"/>
            <a:ext cx="146538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828192" y="1114871"/>
            <a:ext cx="823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Q3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IRF9530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4708" y="2654171"/>
            <a:ext cx="6880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IRF510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73" name="Picture 5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9824" y="293626"/>
            <a:ext cx="636776" cy="1034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4" name="Picture 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085" y="2839819"/>
            <a:ext cx="584640" cy="912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75" name="TextBox 2074"/>
          <p:cNvSpPr txBox="1"/>
          <p:nvPr/>
        </p:nvSpPr>
        <p:spPr>
          <a:xfrm>
            <a:off x="2958585" y="3068706"/>
            <a:ext cx="4154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D0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012291" y="834157"/>
            <a:ext cx="4154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D1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739374" y="3068708"/>
            <a:ext cx="4154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D2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57391" y="810771"/>
            <a:ext cx="4154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D3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340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96</Words>
  <Application>Microsoft Office PowerPoint</Application>
  <PresentationFormat>On-screen Show (4:3)</PresentationFormat>
  <Paragraphs>73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9</cp:revision>
  <cp:lastPrinted>2016-10-01T01:09:54Z</cp:lastPrinted>
  <dcterms:created xsi:type="dcterms:W3CDTF">2016-10-01T00:45:07Z</dcterms:created>
  <dcterms:modified xsi:type="dcterms:W3CDTF">2016-10-03T21:52:57Z</dcterms:modified>
</cp:coreProperties>
</file>