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3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2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0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8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6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1DE1-3762-4125-84DF-47B7D96712C7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7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3657600" cy="382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9" name="Content Placeholder 3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858125"/>
              </p:ext>
            </p:extLst>
          </p:nvPr>
        </p:nvGraphicFramePr>
        <p:xfrm>
          <a:off x="228600" y="457200"/>
          <a:ext cx="36576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880"/>
                <a:gridCol w="487680"/>
                <a:gridCol w="487680"/>
                <a:gridCol w="487680"/>
                <a:gridCol w="48768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Free</a:t>
                      </a:r>
                      <a:r>
                        <a:rPr lang="en-US" baseline="0" dirty="0" smtClean="0"/>
                        <a:t> rotation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Forward (CCW)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(CW)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Brake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5399087" cy="255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19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mhuuHR0dxnU/TUmqNgeGi9I/AAAAAAAAEWo/ZJ6QFIvvEdQ/s1600/hbridge_fix_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38" y="1466083"/>
            <a:ext cx="4267200" cy="230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9978" y="4051330"/>
            <a:ext cx="31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http://rayshobby.blogspot.com/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8" y="1498321"/>
            <a:ext cx="4267200" cy="211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6738" y="347510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8938" y="347510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7738" y="2289263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564" y="2271312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1338" y="352127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42538" y="3521271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2755" y="1725523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7376" y="1809647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3765218"/>
            <a:ext cx="742765" cy="118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4128723" y="3798975"/>
            <a:ext cx="763324" cy="1188424"/>
            <a:chOff x="5016757" y="3387485"/>
            <a:chExt cx="763324" cy="118842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757" y="3387485"/>
              <a:ext cx="742765" cy="11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308848" y="3799643"/>
              <a:ext cx="275206" cy="1331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0756" y="3758503"/>
              <a:ext cx="4713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IRF510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9397" y="4280542"/>
              <a:ext cx="59068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G D S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127627"/>
            <a:ext cx="1114147" cy="178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747" y="-10588"/>
            <a:ext cx="1068453" cy="170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712677" y="536332"/>
            <a:ext cx="4396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IRF</a:t>
            </a:r>
          </a:p>
          <a:p>
            <a:pPr algn="ctr"/>
            <a:r>
              <a:rPr lang="en-US" sz="800" dirty="0" smtClean="0"/>
              <a:t>9530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4637142" y="1363117"/>
            <a:ext cx="5906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G D 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1620" y="779805"/>
            <a:ext cx="42913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TIP32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4812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cp:lastPrinted>2016-10-01T01:09:54Z</cp:lastPrinted>
  <dcterms:created xsi:type="dcterms:W3CDTF">2016-10-01T00:45:07Z</dcterms:created>
  <dcterms:modified xsi:type="dcterms:W3CDTF">2016-10-01T01:18:21Z</dcterms:modified>
</cp:coreProperties>
</file>