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1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5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8EB9-8EE8-4CE0-8605-39606C5B76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D9F9-E877-4491-B8FA-8272C434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92599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11" y="761999"/>
            <a:ext cx="4021666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" y="3088581"/>
            <a:ext cx="4285685" cy="24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11" y="3097167"/>
            <a:ext cx="4270420" cy="24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5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962400" cy="24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936726" cy="24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1" y="2822218"/>
            <a:ext cx="3978499" cy="241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59" y="2834023"/>
            <a:ext cx="3910968" cy="23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</cp:revision>
  <dcterms:created xsi:type="dcterms:W3CDTF">2016-08-24T04:10:10Z</dcterms:created>
  <dcterms:modified xsi:type="dcterms:W3CDTF">2016-08-24T04:30:17Z</dcterms:modified>
</cp:coreProperties>
</file>