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0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1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8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0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2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0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0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6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5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6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5F4A6-3D21-4ECD-B1BC-6C40EF51C1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71BC6-6669-4DD0-BF22-DFC53B4F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6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970817"/>
            <a:ext cx="771360" cy="1570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50106"/>
            <a:ext cx="990600" cy="1082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7" descr="Image result for to-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9" descr="Image result for to-9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939" y="573348"/>
            <a:ext cx="986003" cy="98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1149716" y="597331"/>
            <a:ext cx="2622274" cy="1935281"/>
            <a:chOff x="1149716" y="597331"/>
            <a:chExt cx="2622274" cy="1935281"/>
          </a:xfrm>
        </p:grpSpPr>
        <p:pic>
          <p:nvPicPr>
            <p:cNvPr id="1029" name="Picture 5" descr="Image result for to-9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9716" y="597331"/>
              <a:ext cx="1636733" cy="10692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 rot="2562463">
                  <a:off x="2025980" y="2101725"/>
                  <a:ext cx="1054061" cy="430887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1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</m:oMath>
                  </a14:m>
                  <a:r>
                    <a:rPr lang="en-US" sz="11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to Pin 4 (GRN) 4.3 V</a:t>
                  </a:r>
                  <a:endParaRPr lang="en-US" sz="11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562463">
                  <a:off x="2025980" y="2101725"/>
                  <a:ext cx="1054061" cy="43088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12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 rot="2562463">
                  <a:off x="2717929" y="1410899"/>
                  <a:ext cx="1054061" cy="43088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100" b="0" i="1" smtClean="0">
                              <a:latin typeface="Cambria Math"/>
                            </a:rPr>
                            <m:t>𝑜𝑢𝑡</m:t>
                          </m:r>
                        </m:sub>
                      </m:sSub>
                    </m:oMath>
                  </a14:m>
                  <a:r>
                    <a:rPr lang="en-US" sz="11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to Pin 1 (WHT) AN1</a:t>
                  </a:r>
                  <a:endParaRPr lang="en-US" sz="11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562463">
                  <a:off x="2717929" y="1410899"/>
                  <a:ext cx="1054061" cy="43088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6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 rot="2562463">
              <a:off x="2393323" y="1757785"/>
              <a:ext cx="1054061" cy="43088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GND to Pin 2 (BLK) GND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2560777" y="1145380"/>
              <a:ext cx="227329" cy="348050"/>
              <a:chOff x="2560777" y="1145380"/>
              <a:chExt cx="227329" cy="348050"/>
            </a:xfrm>
          </p:grpSpPr>
          <p:sp>
            <p:nvSpPr>
              <p:cNvPr id="19" name="Rectangle 18"/>
              <p:cNvSpPr/>
              <p:nvPr/>
            </p:nvSpPr>
            <p:spPr>
              <a:xfrm rot="18893598">
                <a:off x="2409612" y="1296545"/>
                <a:ext cx="348050" cy="45719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 rot="2767793">
                <a:off x="2674944" y="1224217"/>
                <a:ext cx="180606" cy="45719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 rot="16200000" flipH="1">
              <a:off x="2045364" y="1615624"/>
              <a:ext cx="227329" cy="348050"/>
              <a:chOff x="2560777" y="1145380"/>
              <a:chExt cx="227329" cy="348050"/>
            </a:xfrm>
            <a:solidFill>
              <a:srgbClr val="92D050"/>
            </a:solidFill>
          </p:grpSpPr>
          <p:sp>
            <p:nvSpPr>
              <p:cNvPr id="27" name="Rectangle 26"/>
              <p:cNvSpPr/>
              <p:nvPr/>
            </p:nvSpPr>
            <p:spPr>
              <a:xfrm rot="18893598">
                <a:off x="2409612" y="1296545"/>
                <a:ext cx="348050" cy="45719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 rot="2767793">
                <a:off x="2674944" y="1224217"/>
                <a:ext cx="180606" cy="45719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 rot="2512341">
              <a:off x="2266143" y="1517486"/>
              <a:ext cx="317949" cy="5318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 rot="18667366">
            <a:off x="2772191" y="2356419"/>
            <a:ext cx="14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NXT Port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 rot="2211232">
                <a:off x="6624097" y="1118078"/>
                <a:ext cx="1054061" cy="43088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b="0" i="1" smtClean="0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1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 Pin 4 (GRN) 4.3 V</a:t>
                </a:r>
                <a:endParaRPr lang="en-US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211232">
                <a:off x="6624097" y="1118078"/>
                <a:ext cx="1054061" cy="430887"/>
              </a:xfrm>
              <a:prstGeom prst="rect">
                <a:avLst/>
              </a:prstGeom>
              <a:blipFill rotWithShape="1">
                <a:blip r:embed="rId8"/>
                <a:stretch>
                  <a:fillRect l="-54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 rot="18494914">
            <a:off x="6219729" y="1088872"/>
            <a:ext cx="471156" cy="45719"/>
          </a:xfrm>
          <a:prstGeom prst="rect">
            <a:avLst/>
          </a:prstGeom>
          <a:solidFill>
            <a:srgbClr val="92D050"/>
          </a:solidFill>
          <a:ln w="63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rot="13076546" flipH="1">
            <a:off x="6579309" y="976657"/>
            <a:ext cx="194024" cy="49752"/>
          </a:xfrm>
          <a:prstGeom prst="rect">
            <a:avLst/>
          </a:prstGeom>
          <a:solidFill>
            <a:srgbClr val="92D050"/>
          </a:solidFill>
          <a:ln w="63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2275697">
            <a:off x="5983205" y="1879111"/>
            <a:ext cx="1054061" cy="43088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GND to Pin 2 (BLK) GND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 rot="18464481" flipH="1">
            <a:off x="5870749" y="1497512"/>
            <a:ext cx="348050" cy="45719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13205291" flipH="1" flipV="1">
            <a:off x="5918054" y="1694948"/>
            <a:ext cx="293175" cy="45719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 rot="2191518">
                <a:off x="6329870" y="1506304"/>
                <a:ext cx="1054061" cy="43088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b="0" i="1" smtClean="0">
                            <a:latin typeface="Cambria Math"/>
                          </a:rPr>
                          <m:t>𝑜𝑢𝑡</m:t>
                        </m:r>
                      </m:sub>
                    </m:sSub>
                  </m:oMath>
                </a14:m>
                <a:r>
                  <a:rPr lang="en-US" sz="11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 Pin 1 (WHT) AN1</a:t>
                </a:r>
                <a:endParaRPr lang="en-US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91518">
                <a:off x="6329870" y="1506304"/>
                <a:ext cx="1054061" cy="430887"/>
              </a:xfrm>
              <a:prstGeom prst="rect">
                <a:avLst/>
              </a:prstGeom>
              <a:blipFill rotWithShape="1">
                <a:blip r:embed="rId9"/>
                <a:stretch>
                  <a:fillRect l="-108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1972780">
            <a:off x="6184037" y="1361359"/>
            <a:ext cx="259138" cy="4571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rot="18405920">
            <a:off x="6714107" y="2047908"/>
            <a:ext cx="14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NXT Port 1</a:t>
            </a:r>
            <a:endParaRPr lang="en-US" dirty="0"/>
          </a:p>
        </p:txBody>
      </p:sp>
      <p:sp>
        <p:nvSpPr>
          <p:cNvPr id="25" name="AutoShape 12" descr="Image result for pnp transis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928" y="4179718"/>
            <a:ext cx="743418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" name="Group 222"/>
          <p:cNvGrpSpPr>
            <a:grpSpLocks/>
          </p:cNvGrpSpPr>
          <p:nvPr/>
        </p:nvGrpSpPr>
        <p:grpSpPr bwMode="auto">
          <a:xfrm>
            <a:off x="2533784" y="4953000"/>
            <a:ext cx="304800" cy="381000"/>
            <a:chOff x="4272" y="3072"/>
            <a:chExt cx="192" cy="240"/>
          </a:xfrm>
        </p:grpSpPr>
        <p:sp>
          <p:nvSpPr>
            <p:cNvPr id="45" name="Line 99"/>
            <p:cNvSpPr>
              <a:spLocks noChangeAspect="1" noChangeShapeType="1"/>
            </p:cNvSpPr>
            <p:nvPr/>
          </p:nvSpPr>
          <p:spPr bwMode="auto">
            <a:xfrm>
              <a:off x="4272" y="32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00"/>
            <p:cNvSpPr>
              <a:spLocks noChangeAspect="1" noChangeShapeType="1"/>
            </p:cNvSpPr>
            <p:nvPr/>
          </p:nvSpPr>
          <p:spPr bwMode="auto">
            <a:xfrm>
              <a:off x="4368" y="30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01"/>
            <p:cNvSpPr>
              <a:spLocks noChangeAspect="1" noChangeShapeType="1"/>
            </p:cNvSpPr>
            <p:nvPr/>
          </p:nvSpPr>
          <p:spPr bwMode="auto">
            <a:xfrm>
              <a:off x="4296" y="32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02"/>
            <p:cNvSpPr>
              <a:spLocks noChangeAspect="1" noChangeShapeType="1"/>
            </p:cNvSpPr>
            <p:nvPr/>
          </p:nvSpPr>
          <p:spPr bwMode="auto">
            <a:xfrm>
              <a:off x="4320" y="326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03"/>
            <p:cNvSpPr>
              <a:spLocks noChangeAspect="1" noChangeShapeType="1"/>
            </p:cNvSpPr>
            <p:nvPr/>
          </p:nvSpPr>
          <p:spPr bwMode="auto">
            <a:xfrm>
              <a:off x="4344" y="3288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104"/>
            <p:cNvSpPr>
              <a:spLocks noChangeAspect="1" noChangeShapeType="1"/>
            </p:cNvSpPr>
            <p:nvPr/>
          </p:nvSpPr>
          <p:spPr bwMode="auto">
            <a:xfrm flipH="1">
              <a:off x="4365" y="3312"/>
              <a:ext cx="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" name="Freeform 253"/>
          <p:cNvSpPr>
            <a:spLocks/>
          </p:cNvSpPr>
          <p:nvPr/>
        </p:nvSpPr>
        <p:spPr bwMode="auto">
          <a:xfrm>
            <a:off x="1514505" y="4541668"/>
            <a:ext cx="228600" cy="152400"/>
          </a:xfrm>
          <a:custGeom>
            <a:avLst/>
            <a:gdLst>
              <a:gd name="T0" fmla="*/ 181451250 w 288"/>
              <a:gd name="T1" fmla="*/ 60483750 h 192"/>
              <a:gd name="T2" fmla="*/ 90725625 w 288"/>
              <a:gd name="T3" fmla="*/ 120967500 h 192"/>
              <a:gd name="T4" fmla="*/ 0 w 288"/>
              <a:gd name="T5" fmla="*/ 120967500 h 192"/>
              <a:gd name="T6" fmla="*/ 0 w 288"/>
              <a:gd name="T7" fmla="*/ 0 h 192"/>
              <a:gd name="T8" fmla="*/ 90725625 w 288"/>
              <a:gd name="T9" fmla="*/ 0 h 192"/>
              <a:gd name="T10" fmla="*/ 181451250 w 288"/>
              <a:gd name="T11" fmla="*/ 60483750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"/>
              <a:gd name="T19" fmla="*/ 0 h 192"/>
              <a:gd name="T20" fmla="*/ 288 w 288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" h="192">
                <a:moveTo>
                  <a:pt x="288" y="96"/>
                </a:moveTo>
                <a:lnTo>
                  <a:pt x="144" y="192"/>
                </a:lnTo>
                <a:lnTo>
                  <a:pt x="0" y="192"/>
                </a:lnTo>
                <a:lnTo>
                  <a:pt x="0" y="0"/>
                </a:lnTo>
                <a:lnTo>
                  <a:pt x="144" y="0"/>
                </a:lnTo>
                <a:lnTo>
                  <a:pt x="288" y="96"/>
                </a:lnTo>
                <a:close/>
              </a:path>
            </a:pathLst>
          </a:custGeom>
          <a:solidFill>
            <a:schemeClr val="bg1"/>
          </a:solidFill>
          <a:ln w="31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1677262" y="4617868"/>
            <a:ext cx="6117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 253"/>
          <p:cNvSpPr>
            <a:spLocks/>
          </p:cNvSpPr>
          <p:nvPr/>
        </p:nvSpPr>
        <p:spPr bwMode="auto">
          <a:xfrm>
            <a:off x="1514505" y="5001827"/>
            <a:ext cx="228600" cy="152400"/>
          </a:xfrm>
          <a:custGeom>
            <a:avLst/>
            <a:gdLst>
              <a:gd name="T0" fmla="*/ 181451250 w 288"/>
              <a:gd name="T1" fmla="*/ 60483750 h 192"/>
              <a:gd name="T2" fmla="*/ 90725625 w 288"/>
              <a:gd name="T3" fmla="*/ 120967500 h 192"/>
              <a:gd name="T4" fmla="*/ 0 w 288"/>
              <a:gd name="T5" fmla="*/ 120967500 h 192"/>
              <a:gd name="T6" fmla="*/ 0 w 288"/>
              <a:gd name="T7" fmla="*/ 0 h 192"/>
              <a:gd name="T8" fmla="*/ 90725625 w 288"/>
              <a:gd name="T9" fmla="*/ 0 h 192"/>
              <a:gd name="T10" fmla="*/ 181451250 w 288"/>
              <a:gd name="T11" fmla="*/ 60483750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"/>
              <a:gd name="T19" fmla="*/ 0 h 192"/>
              <a:gd name="T20" fmla="*/ 288 w 288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" h="192">
                <a:moveTo>
                  <a:pt x="288" y="96"/>
                </a:moveTo>
                <a:lnTo>
                  <a:pt x="144" y="192"/>
                </a:lnTo>
                <a:lnTo>
                  <a:pt x="0" y="192"/>
                </a:lnTo>
                <a:lnTo>
                  <a:pt x="0" y="0"/>
                </a:lnTo>
                <a:lnTo>
                  <a:pt x="144" y="0"/>
                </a:lnTo>
                <a:lnTo>
                  <a:pt x="288" y="96"/>
                </a:lnTo>
                <a:close/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1714500" y="5078027"/>
            <a:ext cx="966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714500" y="4267200"/>
            <a:ext cx="983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253"/>
          <p:cNvSpPr>
            <a:spLocks/>
          </p:cNvSpPr>
          <p:nvPr/>
        </p:nvSpPr>
        <p:spPr bwMode="auto">
          <a:xfrm>
            <a:off x="1514505" y="4179718"/>
            <a:ext cx="228600" cy="152400"/>
          </a:xfrm>
          <a:custGeom>
            <a:avLst/>
            <a:gdLst>
              <a:gd name="T0" fmla="*/ 181451250 w 288"/>
              <a:gd name="T1" fmla="*/ 60483750 h 192"/>
              <a:gd name="T2" fmla="*/ 90725625 w 288"/>
              <a:gd name="T3" fmla="*/ 120967500 h 192"/>
              <a:gd name="T4" fmla="*/ 0 w 288"/>
              <a:gd name="T5" fmla="*/ 120967500 h 192"/>
              <a:gd name="T6" fmla="*/ 0 w 288"/>
              <a:gd name="T7" fmla="*/ 0 h 192"/>
              <a:gd name="T8" fmla="*/ 90725625 w 288"/>
              <a:gd name="T9" fmla="*/ 0 h 192"/>
              <a:gd name="T10" fmla="*/ 181451250 w 288"/>
              <a:gd name="T11" fmla="*/ 60483750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"/>
              <a:gd name="T19" fmla="*/ 0 h 192"/>
              <a:gd name="T20" fmla="*/ 288 w 288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" h="192">
                <a:moveTo>
                  <a:pt x="288" y="96"/>
                </a:moveTo>
                <a:lnTo>
                  <a:pt x="144" y="192"/>
                </a:lnTo>
                <a:lnTo>
                  <a:pt x="0" y="192"/>
                </a:lnTo>
                <a:lnTo>
                  <a:pt x="0" y="0"/>
                </a:lnTo>
                <a:lnTo>
                  <a:pt x="144" y="0"/>
                </a:lnTo>
                <a:lnTo>
                  <a:pt x="288" y="96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002390" y="5345636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2N3906 PNP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60375" y="3948885"/>
            <a:ext cx="992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NXT PIN 1 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AN1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307975" y="4453928"/>
                <a:ext cx="12620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i="1" dirty="0" smtClean="0">
                    <a:latin typeface="Arial" panose="020B0604020202020204" pitchFamily="34" charset="0"/>
                  </a:rPr>
                  <a:t>LM35’s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200" b="0" i="1" smtClean="0">
                            <a:latin typeface="Cambria Math"/>
                          </a:rPr>
                          <m:t>𝑜𝑢𝑡</m:t>
                        </m:r>
                      </m:sub>
                    </m:sSub>
                  </m:oMath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75" y="4453928"/>
                <a:ext cx="1262028" cy="276999"/>
              </a:xfrm>
              <a:prstGeom prst="rect">
                <a:avLst/>
              </a:prstGeom>
              <a:blipFill rotWithShape="1">
                <a:blip r:embed="rId11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444469" y="4872335"/>
                <a:ext cx="9890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N</a:t>
                </a:r>
                <a:r>
                  <a:rPr lang="en-US" sz="1200" dirty="0" smtClean="0"/>
                  <a:t>XT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PIN 2 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(GND)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469" y="4872335"/>
                <a:ext cx="98903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316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599" y="4168224"/>
            <a:ext cx="986003" cy="98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3962890" y="4781936"/>
            <a:ext cx="29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423147" y="4823857"/>
            <a:ext cx="29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359088" y="4559700"/>
            <a:ext cx="29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555490" y="5186831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2N3906 PNP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362" y="3948885"/>
            <a:ext cx="2490367" cy="209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9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8</cp:revision>
  <dcterms:created xsi:type="dcterms:W3CDTF">2016-09-16T20:21:07Z</dcterms:created>
  <dcterms:modified xsi:type="dcterms:W3CDTF">2016-09-21T23:52:18Z</dcterms:modified>
</cp:coreProperties>
</file>