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57" r:id="rId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696" y="108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3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6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8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0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3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4B13E-720B-4634-97D9-2F8F0F8E8484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7132D-8163-45CF-8370-688536108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8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9036" y="255918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Damped Compound Pendulum – Build Instructions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12911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1: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Sensor Mount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73" y="1392380"/>
            <a:ext cx="3737852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322" y="2803266"/>
            <a:ext cx="628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sensor mount will be integrated into a base assembly. The base assembly will eventually be clamped to a desk.  The axle on the sensor will hang over the desk.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2722" y="3512782"/>
            <a:ext cx="3048000" cy="2016548"/>
            <a:chOff x="381000" y="5486400"/>
            <a:chExt cx="3048000" cy="201654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486400"/>
              <a:ext cx="3048000" cy="201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057400" y="6248400"/>
              <a:ext cx="129073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Technic Beam 15 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(32278)</a:t>
              </a:r>
            </a:p>
            <a:p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Technic pin Long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(32556)</a:t>
              </a:r>
            </a:p>
            <a:p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HiTechnic Angle Sensor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29" y="3523515"/>
            <a:ext cx="2869973" cy="200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 rot="13880825">
            <a:off x="6024408" y="4728976"/>
            <a:ext cx="33527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3880825">
            <a:off x="5746119" y="4857110"/>
            <a:ext cx="33527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7824" y="5529331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1-1: Insert long pin through first Beam 15 at holes marked by arrows.  Attach angle sensor.  Attach second Beam 15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7076" y="6172200"/>
            <a:ext cx="3084313" cy="1720611"/>
            <a:chOff x="447076" y="6172200"/>
            <a:chExt cx="3084313" cy="172061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25" y="6172200"/>
              <a:ext cx="3058864" cy="172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47076" y="6248400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Technic Cross Block 2x2 split  (41678)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5273" y="6603138"/>
              <a:ext cx="864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Technic Pin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(3673)</a:t>
              </a:r>
            </a:p>
          </p:txBody>
        </p:sp>
      </p:grp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57" y="6169549"/>
            <a:ext cx="3064245" cy="172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25754" y="7915186"/>
            <a:ext cx="6067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1-2: Pin cross blocks onto Beam 15 at positions shown above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1392381"/>
            <a:ext cx="2626766" cy="1366837"/>
            <a:chOff x="381000" y="1392381"/>
            <a:chExt cx="2626766" cy="13668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92381"/>
              <a:ext cx="2626766" cy="1366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376281" y="2359573"/>
              <a:ext cx="9781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Sensor Mount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5358" y="2075798"/>
              <a:ext cx="10647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Assembly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2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08397" y="2673011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1-3: Insert Axle-2 through bush and triangle liftarm.  Do this four times.  Insert Axle-12 through triangle liftarm and into angle sensor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9716" y="927374"/>
            <a:ext cx="3004034" cy="1689400"/>
            <a:chOff x="329716" y="927374"/>
            <a:chExt cx="3004034" cy="16894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9" y="927374"/>
              <a:ext cx="3004031" cy="168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29718" y="1006225"/>
              <a:ext cx="1422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Technic Axle 2 (3704)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9718" y="1197384"/>
              <a:ext cx="1194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Technic Bush 1/2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(4265)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717" y="2278220"/>
              <a:ext cx="1718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Technic Beam 5 x 3 x 0.5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Liftarm Triangle (2905)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9716" y="2107622"/>
              <a:ext cx="13466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Technic Axle 12 (3708)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05" y="924758"/>
            <a:ext cx="3008683" cy="16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8600" y="3276600"/>
            <a:ext cx="2056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2: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Base Assembly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4" y="3733800"/>
            <a:ext cx="3016413" cy="169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75" y="3733800"/>
            <a:ext cx="3016413" cy="169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52599" y="3810000"/>
            <a:ext cx="152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 Technic Beam 13 (41239)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Technic pin Long (32556)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410" y="5435344"/>
            <a:ext cx="6067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2-1: Pin Beam 13 to sensor mount between the two Beam 15 from previous steps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6" y="5958731"/>
            <a:ext cx="3030061" cy="17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29719" y="6019800"/>
            <a:ext cx="152400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Technic Beam 11 (32525)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Technic pin Long (32556)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 Technic Pin (3673)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34" y="5958731"/>
            <a:ext cx="3016505" cy="169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2465" y="7701747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2-2: Insert two long pins onto Beam 13 from previous step.  Affix two Beam 11 pieces to Beam 13.  Insert two pins at each end of a Beam 11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08397" y="2673011"/>
            <a:ext cx="606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2-3: Affix pin to one end of a Beam 15.  Attach Beam 15 to Beam 11 from previous step.  Repeat for other second Beam 15.   Affix pin and axle pin to Beam 15 shown above (right photo)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8397" y="5984273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3-1: Affix Bent 45 liftarm to Beam 15 from previous step.  Insert Axle 2 and Axle Pin to Bent 45 liftarm (see right photo)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9210" y="8229598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3-2: Affix the MTRMX-NX motor driver to the Bent 45 liftarm.  Secure with 1/2 Bushes.  Use above left and right photos for correct location and orientation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0" y="924757"/>
            <a:ext cx="2971451" cy="167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1905000"/>
            <a:ext cx="1268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Technic Beam 15 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(32278)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101" y="2074277"/>
            <a:ext cx="1204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Technic Pin (3673)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 Technic Axle Pin (43093)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29" y="924756"/>
            <a:ext cx="2971451" cy="167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9313" y="4225025"/>
            <a:ext cx="3027647" cy="1702681"/>
            <a:chOff x="276326" y="3420324"/>
            <a:chExt cx="3027647" cy="170268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26" y="3420324"/>
              <a:ext cx="3027647" cy="1702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197880" y="4495800"/>
              <a:ext cx="103426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Technic Beam  </a:t>
              </a:r>
              <a:endParaRPr lang="en-US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x 3.8 x 7 Liftarm Bent 45 Double (32009)</a:t>
              </a:r>
              <a:endPara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8562" y="4419600"/>
              <a:ext cx="111808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Technic Axle Pin (43093)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Technic Bush 1/2</a:t>
              </a:r>
            </a:p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(4265)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5150" y="3505200"/>
              <a:ext cx="94287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Technic Axle 2 (3704)</a:t>
              </a: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7" y="4225024"/>
            <a:ext cx="3027648" cy="170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4" y="6553200"/>
            <a:ext cx="298091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4" y="6551153"/>
            <a:ext cx="2984551" cy="167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28600" y="3430488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3: Motor Driver Mount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9313" y="3728655"/>
            <a:ext cx="6286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Mindsensors MTRMX-NX motor driver will be attached to the Base Assembly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40633" y="3134145"/>
            <a:ext cx="606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4-1: (right photo – top) Slide 3 x 0.5 liftarm and “axle connector with axle hole” on first  Axle 32.  Attach axle connector to one end.  (right photo – bottom) Slide 3 x 0.5 liftarm onto second Axle 32.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9495" y="5747849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4-2: Join the two Axle 32 pieces (above left).  Affix pendulum to angle sensor (above right)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57200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Pendulum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9" y="1385890"/>
            <a:ext cx="3027647" cy="170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12" y="1395641"/>
            <a:ext cx="3033564" cy="170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7790" y="838200"/>
            <a:ext cx="628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One end of the pendulum will attach to the sensor mount.  A motorized propeller will attach to the other end of the pendulum.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1440" y="2514600"/>
            <a:ext cx="140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Technic Axle 32 (50450)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Technic 3 x 0.5 Liftarm (6632)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633" y="1447800"/>
            <a:ext cx="1409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Technic Axle Connector (6538b)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Technic Axle Connector with Axle Hole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(32039)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9" y="3994596"/>
            <a:ext cx="3006322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85" y="3993986"/>
            <a:ext cx="2962275" cy="166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4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40633" y="3348455"/>
            <a:ext cx="60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Pushfit propeller onto motor shaft.  Loop zip tie on 1 x 4 liftarm.  Insert motorized propeller in loop and tighten zip tie.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2521" y="5942020"/>
            <a:ext cx="606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5-2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Affix motor mount onto end of pendulum i.e. bottom Axle 32 part.  Thread motor wires through holes of the 3 x 0.5 liftarm (from Pendulum building step).  (Right) Thread female-female jumper through 3 x 0.5 liftarm of top Axle 32 part.  Connect one end of jumper to pins on MTRMX-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motor driver.  Connect other end of jumper to male pins of motor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57200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Motor Mount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7790" y="838200"/>
            <a:ext cx="628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motor mount consists of a motorized propeller ziptied to a 1 x 4 liftarm.  The 4.5 V motor (Digikey #P14354-ND) has a 1.0 mm shaft diameter.  The 2.5-inch diameter propeller (GWS EP2510) is pushfit onto the motor shaft.  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633" y="1662110"/>
            <a:ext cx="1409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Technic Axle Connector (6538b)</a:t>
            </a:r>
          </a:p>
          <a:p>
            <a:r>
              <a:rPr lang="en-US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Technic Axle Connector with Axle Hole</a:t>
            </a:r>
          </a:p>
          <a:p>
            <a:r>
              <a:rPr lang="en-US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(32039)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76" y="1609951"/>
            <a:ext cx="3033563" cy="170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8278" y="2975244"/>
            <a:ext cx="1639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Technic Liftarm 1 x 4 thin with stud connector (2825)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2667000"/>
            <a:ext cx="457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Ziptie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933" y="1662110"/>
            <a:ext cx="12906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GWS EP2510 Propeller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42106" y="2310588"/>
            <a:ext cx="743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4.5 V Motor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98" y="1609951"/>
            <a:ext cx="3029720" cy="170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2" y="4122959"/>
            <a:ext cx="3045968" cy="171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66" y="4136896"/>
            <a:ext cx="3021185" cy="169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1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Photos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910742"/>
            <a:ext cx="2733675" cy="4862513"/>
            <a:chOff x="386182" y="914400"/>
            <a:chExt cx="2733675" cy="486251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82" y="914400"/>
              <a:ext cx="2733675" cy="4862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133600" y="4604918"/>
              <a:ext cx="715260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Motor wires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72130" y="3361802"/>
              <a:ext cx="89967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Female-female jumper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25810" y="1583323"/>
              <a:ext cx="74632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MTRMX-NX</a:t>
              </a:r>
            </a:p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Pin 1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 rot="8031771">
              <a:off x="1026192" y="2000284"/>
              <a:ext cx="533400" cy="13552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8031771">
              <a:off x="1987451" y="2555413"/>
              <a:ext cx="346433" cy="7536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19323" y="2307291"/>
              <a:ext cx="72867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Thread thru liftarm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0034367">
              <a:off x="1916250" y="4135512"/>
              <a:ext cx="346433" cy="7536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43123" y="3962400"/>
              <a:ext cx="72867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Thread thru liftarm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5097" y="3548358"/>
              <a:ext cx="464486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Pigtail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7169296">
              <a:off x="393335" y="3091149"/>
              <a:ext cx="792436" cy="9287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3704" y="4481807"/>
              <a:ext cx="60042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Pigtail connects to wallwart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0741"/>
            <a:ext cx="2984994" cy="167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0435"/>
            <a:ext cx="2962275" cy="166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9315" y="3697100"/>
            <a:ext cx="46448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Pigtail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01260"/>
            <a:ext cx="2962275" cy="166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676400" y="4780444"/>
            <a:ext cx="109806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MTRMX-NX Pin 1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10800000">
            <a:off x="1252537" y="4858223"/>
            <a:ext cx="423863" cy="674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18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781</Words>
  <Application>Microsoft Office PowerPoint</Application>
  <PresentationFormat>On-screen Show (4:3)</PresentationFormat>
  <Paragraphs>78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Oh</dc:creator>
  <cp:lastModifiedBy>Paul Oh</cp:lastModifiedBy>
  <cp:revision>22</cp:revision>
  <dcterms:created xsi:type="dcterms:W3CDTF">2015-11-19T18:50:33Z</dcterms:created>
  <dcterms:modified xsi:type="dcterms:W3CDTF">2015-11-23T00:36:59Z</dcterms:modified>
</cp:coreProperties>
</file>