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BACDA-1062-4DD6-BA33-F2FE57A02308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689B-B1A2-4D64-98E0-62C053CF8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26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BACDA-1062-4DD6-BA33-F2FE57A02308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689B-B1A2-4D64-98E0-62C053CF8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078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BACDA-1062-4DD6-BA33-F2FE57A02308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689B-B1A2-4D64-98E0-62C053CF8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4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BACDA-1062-4DD6-BA33-F2FE57A02308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689B-B1A2-4D64-98E0-62C053CF8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98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BACDA-1062-4DD6-BA33-F2FE57A02308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689B-B1A2-4D64-98E0-62C053CF8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320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BACDA-1062-4DD6-BA33-F2FE57A02308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689B-B1A2-4D64-98E0-62C053CF8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22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BACDA-1062-4DD6-BA33-F2FE57A02308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689B-B1A2-4D64-98E0-62C053CF8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560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BACDA-1062-4DD6-BA33-F2FE57A02308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689B-B1A2-4D64-98E0-62C053CF8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07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BACDA-1062-4DD6-BA33-F2FE57A02308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689B-B1A2-4D64-98E0-62C053CF8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02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BACDA-1062-4DD6-BA33-F2FE57A02308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689B-B1A2-4D64-98E0-62C053CF8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702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BACDA-1062-4DD6-BA33-F2FE57A02308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689B-B1A2-4D64-98E0-62C053CF8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3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BACDA-1062-4DD6-BA33-F2FE57A02308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4689B-B1A2-4D64-98E0-62C053CF8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092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84400" y="1001643"/>
            <a:ext cx="2718766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9800" y="1001643"/>
            <a:ext cx="26933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SetSensorHTGyro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sz="1000" dirty="0" smtClean="0"/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connect to gyro</a:t>
            </a:r>
          </a:p>
          <a:p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GetGyroOffset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: compute gyro offset</a:t>
            </a:r>
          </a:p>
          <a:p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StartBeeps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5-sec countdown to balance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Start timer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970113" y="220478"/>
            <a:ext cx="1147340" cy="533400"/>
            <a:chOff x="2870683" y="1875710"/>
            <a:chExt cx="1147340" cy="533400"/>
          </a:xfrm>
        </p:grpSpPr>
        <p:sp>
          <p:nvSpPr>
            <p:cNvPr id="6" name="Oval 5"/>
            <p:cNvSpPr/>
            <p:nvPr/>
          </p:nvSpPr>
          <p:spPr>
            <a:xfrm>
              <a:off x="2870683" y="1875710"/>
              <a:ext cx="1147340" cy="533400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95600" y="2019300"/>
              <a:ext cx="112242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Start (task main)</a:t>
              </a:r>
              <a:endParaRPr lang="en-US" sz="1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184400" y="2057400"/>
            <a:ext cx="265970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CalcInterval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compute loop time</a:t>
            </a:r>
          </a:p>
          <a:p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GetGyroData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: body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pos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vel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data</a:t>
            </a:r>
          </a:p>
          <a:p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Compensate with low-pass filter</a:t>
            </a:r>
          </a:p>
          <a:p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GetMotorData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: motor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pos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vel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data</a:t>
            </a:r>
          </a:p>
          <a:p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Compenstate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with 4-term moving average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84400" y="1980456"/>
            <a:ext cx="2718766" cy="10675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184400" y="3276600"/>
            <a:ext cx="2659702" cy="4572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10041" y="3276600"/>
            <a:ext cx="2023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Compute power (with PID gains)</a:t>
            </a:r>
          </a:p>
          <a:p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OnFwd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():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command motors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2341747" y="3962400"/>
            <a:ext cx="2286000" cy="838200"/>
            <a:chOff x="2438400" y="3962400"/>
            <a:chExt cx="2286000" cy="838200"/>
          </a:xfrm>
        </p:grpSpPr>
        <p:sp>
          <p:nvSpPr>
            <p:cNvPr id="13" name="Diamond 12"/>
            <p:cNvSpPr/>
            <p:nvPr/>
          </p:nvSpPr>
          <p:spPr>
            <a:xfrm>
              <a:off x="2438400" y="3962400"/>
              <a:ext cx="2286000" cy="838200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947535" y="4219545"/>
              <a:ext cx="133882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 smtClean="0">
                  <a:latin typeface="Courier New" pitchFamily="49" charset="0"/>
                  <a:cs typeface="Courier New" pitchFamily="49" charset="0"/>
                </a:rPr>
                <a:t>TIME_FALL_LIMIT</a:t>
              </a:r>
            </a:p>
            <a:p>
              <a:pPr algn="ctr"/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Has WhIP fallen?</a:t>
              </a:r>
              <a:endParaRPr lang="en-US" sz="1000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7" name="Straight Arrow Connector 16"/>
          <p:cNvCxnSpPr>
            <a:stCxn id="6" idx="4"/>
            <a:endCxn id="4" idx="0"/>
          </p:cNvCxnSpPr>
          <p:nvPr/>
        </p:nvCxnSpPr>
        <p:spPr>
          <a:xfrm>
            <a:off x="3543783" y="753878"/>
            <a:ext cx="0" cy="2477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507678" y="1732691"/>
            <a:ext cx="0" cy="2477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484747" y="3048000"/>
            <a:ext cx="0" cy="2477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466886" y="3733800"/>
            <a:ext cx="0" cy="2477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3" idx="3"/>
          </p:cNvCxnSpPr>
          <p:nvPr/>
        </p:nvCxnSpPr>
        <p:spPr>
          <a:xfrm>
            <a:off x="4627747" y="4381500"/>
            <a:ext cx="7062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334000" y="2590800"/>
            <a:ext cx="0" cy="17907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5334000" y="1355586"/>
            <a:ext cx="0" cy="12352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4" idx="3"/>
          </p:cNvCxnSpPr>
          <p:nvPr/>
        </p:nvCxnSpPr>
        <p:spPr>
          <a:xfrm flipH="1">
            <a:off x="4903166" y="1355586"/>
            <a:ext cx="43083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817863" y="3981565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No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2876408" y="5019645"/>
            <a:ext cx="1180956" cy="533400"/>
            <a:chOff x="2870683" y="1875710"/>
            <a:chExt cx="1180956" cy="533400"/>
          </a:xfrm>
        </p:grpSpPr>
        <p:sp>
          <p:nvSpPr>
            <p:cNvPr id="33" name="Oval 32"/>
            <p:cNvSpPr/>
            <p:nvPr/>
          </p:nvSpPr>
          <p:spPr>
            <a:xfrm>
              <a:off x="2870683" y="1875710"/>
              <a:ext cx="1147340" cy="533400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972497" y="1942355"/>
              <a:ext cx="10791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Courier New" pitchFamily="49" charset="0"/>
                  <a:cs typeface="Courier New" pitchFamily="49" charset="0"/>
                </a:rPr>
                <a:t>Off(MOTORS</a:t>
              </a:r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)</a:t>
              </a:r>
            </a:p>
            <a:p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End (task main)</a:t>
              </a:r>
              <a:endParaRPr lang="en-US" sz="1000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35" name="Straight Arrow Connector 34"/>
          <p:cNvCxnSpPr/>
          <p:nvPr/>
        </p:nvCxnSpPr>
        <p:spPr>
          <a:xfrm>
            <a:off x="3462439" y="4771880"/>
            <a:ext cx="0" cy="2477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833632" y="4742266"/>
            <a:ext cx="435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Yes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875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78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2</cp:revision>
  <dcterms:created xsi:type="dcterms:W3CDTF">2012-11-26T20:04:34Z</dcterms:created>
  <dcterms:modified xsi:type="dcterms:W3CDTF">2012-11-26T20:20:11Z</dcterms:modified>
</cp:coreProperties>
</file>