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31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D6676-9196-45C0-A683-88E834AFCAED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A8383-2A16-4529-A448-DF1483134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35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D6676-9196-45C0-A683-88E834AFCAED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A8383-2A16-4529-A448-DF1483134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695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D6676-9196-45C0-A683-88E834AFCAED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A8383-2A16-4529-A448-DF1483134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358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D6676-9196-45C0-A683-88E834AFCAED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A8383-2A16-4529-A448-DF1483134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327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D6676-9196-45C0-A683-88E834AFCAED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A8383-2A16-4529-A448-DF1483134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827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D6676-9196-45C0-A683-88E834AFCAED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A8383-2A16-4529-A448-DF1483134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869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D6676-9196-45C0-A683-88E834AFCAED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A8383-2A16-4529-A448-DF1483134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254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D6676-9196-45C0-A683-88E834AFCAED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A8383-2A16-4529-A448-DF1483134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978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D6676-9196-45C0-A683-88E834AFCAED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A8383-2A16-4529-A448-DF1483134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39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D6676-9196-45C0-A683-88E834AFCAED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A8383-2A16-4529-A448-DF1483134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039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D6676-9196-45C0-A683-88E834AFCAED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A8383-2A16-4529-A448-DF1483134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53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D6676-9196-45C0-A683-88E834AFCAED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A8383-2A16-4529-A448-DF1483134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7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0" y="3429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12912" y="152400"/>
            <a:ext cx="268054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DASL </a:t>
            </a:r>
          </a:p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R&amp;D KIT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37312" y="152400"/>
            <a:ext cx="268054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DASL </a:t>
            </a:r>
          </a:p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R&amp;D KIT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83484" y="3661834"/>
            <a:ext cx="268054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DASL </a:t>
            </a:r>
          </a:p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R&amp;D KIT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12912" y="3623838"/>
            <a:ext cx="268054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DASL </a:t>
            </a:r>
          </a:p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R&amp;D KIT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1531923" y="1676400"/>
            <a:ext cx="1442518" cy="1442518"/>
            <a:chOff x="1531923" y="1676400"/>
            <a:chExt cx="1442518" cy="1442518"/>
          </a:xfrm>
        </p:grpSpPr>
        <p:sp>
          <p:nvSpPr>
            <p:cNvPr id="12" name="Oval 11"/>
            <p:cNvSpPr/>
            <p:nvPr/>
          </p:nvSpPr>
          <p:spPr>
            <a:xfrm>
              <a:off x="1531923" y="1676400"/>
              <a:ext cx="1442518" cy="144251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855704" y="1716721"/>
              <a:ext cx="925253" cy="13234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A</a:t>
              </a:r>
              <a:endParaRPr lang="en-US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237348" y="1705835"/>
            <a:ext cx="1442518" cy="1442518"/>
            <a:chOff x="1531923" y="1676400"/>
            <a:chExt cx="1442518" cy="1442518"/>
          </a:xfrm>
        </p:grpSpPr>
        <p:sp>
          <p:nvSpPr>
            <p:cNvPr id="17" name="Oval 16"/>
            <p:cNvSpPr/>
            <p:nvPr/>
          </p:nvSpPr>
          <p:spPr>
            <a:xfrm>
              <a:off x="1531923" y="1676400"/>
              <a:ext cx="1442518" cy="144251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855704" y="1716721"/>
              <a:ext cx="925253" cy="13234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A</a:t>
              </a:r>
              <a:endParaRPr lang="en-US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231562" y="5181600"/>
            <a:ext cx="1442518" cy="1442518"/>
            <a:chOff x="1531923" y="1676400"/>
            <a:chExt cx="1442518" cy="1442518"/>
          </a:xfrm>
        </p:grpSpPr>
        <p:sp>
          <p:nvSpPr>
            <p:cNvPr id="20" name="Oval 19"/>
            <p:cNvSpPr/>
            <p:nvPr/>
          </p:nvSpPr>
          <p:spPr>
            <a:xfrm>
              <a:off x="1531923" y="1676400"/>
              <a:ext cx="1442518" cy="144251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855704" y="1716721"/>
              <a:ext cx="925253" cy="13234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A</a:t>
              </a:r>
              <a:endParaRPr lang="en-US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634994" y="5162381"/>
            <a:ext cx="1442518" cy="1442518"/>
            <a:chOff x="1531923" y="1676400"/>
            <a:chExt cx="1442518" cy="1442518"/>
          </a:xfrm>
        </p:grpSpPr>
        <p:sp>
          <p:nvSpPr>
            <p:cNvPr id="23" name="Oval 22"/>
            <p:cNvSpPr/>
            <p:nvPr/>
          </p:nvSpPr>
          <p:spPr>
            <a:xfrm>
              <a:off x="1531923" y="1676400"/>
              <a:ext cx="1442518" cy="144251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855704" y="1716721"/>
              <a:ext cx="925253" cy="13234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A</a:t>
              </a:r>
              <a:endParaRPr lang="en-US" dirty="0"/>
            </a:p>
          </p:txBody>
        </p:sp>
      </p:grpSp>
      <p:sp>
        <p:nvSpPr>
          <p:cNvPr id="25" name="Rectangle 24"/>
          <p:cNvSpPr/>
          <p:nvPr/>
        </p:nvSpPr>
        <p:spPr>
          <a:xfrm>
            <a:off x="152400" y="152400"/>
            <a:ext cx="4267200" cy="31242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724400" y="143735"/>
            <a:ext cx="4267200" cy="31242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84730" y="3600281"/>
            <a:ext cx="4267200" cy="31242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724400" y="3578510"/>
            <a:ext cx="4267200" cy="31242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065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0" y="3429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12912" y="152400"/>
            <a:ext cx="268054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DASL </a:t>
            </a:r>
          </a:p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R&amp;D KIT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37312" y="152400"/>
            <a:ext cx="268054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DASL </a:t>
            </a:r>
          </a:p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R&amp;D KIT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83484" y="3661834"/>
            <a:ext cx="268054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DASL </a:t>
            </a:r>
          </a:p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R&amp;D KIT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12912" y="3623838"/>
            <a:ext cx="268054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DASL </a:t>
            </a:r>
          </a:p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R&amp;D KIT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1531923" y="1676400"/>
            <a:ext cx="1442518" cy="1442518"/>
            <a:chOff x="1531923" y="1676400"/>
            <a:chExt cx="1442518" cy="1442518"/>
          </a:xfrm>
        </p:grpSpPr>
        <p:sp>
          <p:nvSpPr>
            <p:cNvPr id="12" name="Oval 11"/>
            <p:cNvSpPr/>
            <p:nvPr/>
          </p:nvSpPr>
          <p:spPr>
            <a:xfrm>
              <a:off x="1531923" y="1676400"/>
              <a:ext cx="1442518" cy="144251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855704" y="1716721"/>
              <a:ext cx="925253" cy="13234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B</a:t>
              </a:r>
              <a:endParaRPr lang="en-US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237348" y="1705835"/>
            <a:ext cx="1442518" cy="1442518"/>
            <a:chOff x="1531923" y="1676400"/>
            <a:chExt cx="1442518" cy="1442518"/>
          </a:xfrm>
        </p:grpSpPr>
        <p:sp>
          <p:nvSpPr>
            <p:cNvPr id="17" name="Oval 16"/>
            <p:cNvSpPr/>
            <p:nvPr/>
          </p:nvSpPr>
          <p:spPr>
            <a:xfrm>
              <a:off x="1531923" y="1676400"/>
              <a:ext cx="1442518" cy="144251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855704" y="1716721"/>
              <a:ext cx="925253" cy="13234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B</a:t>
              </a:r>
              <a:endParaRPr lang="en-US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231562" y="5181600"/>
            <a:ext cx="1442518" cy="1442518"/>
            <a:chOff x="1531923" y="1676400"/>
            <a:chExt cx="1442518" cy="1442518"/>
          </a:xfrm>
        </p:grpSpPr>
        <p:sp>
          <p:nvSpPr>
            <p:cNvPr id="20" name="Oval 19"/>
            <p:cNvSpPr/>
            <p:nvPr/>
          </p:nvSpPr>
          <p:spPr>
            <a:xfrm>
              <a:off x="1531923" y="1676400"/>
              <a:ext cx="1442518" cy="144251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855704" y="1716721"/>
              <a:ext cx="925253" cy="13234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B</a:t>
              </a:r>
              <a:endParaRPr lang="en-US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634994" y="5162381"/>
            <a:ext cx="1442518" cy="1442518"/>
            <a:chOff x="1531923" y="1676400"/>
            <a:chExt cx="1442518" cy="1442518"/>
          </a:xfrm>
        </p:grpSpPr>
        <p:sp>
          <p:nvSpPr>
            <p:cNvPr id="23" name="Oval 22"/>
            <p:cNvSpPr/>
            <p:nvPr/>
          </p:nvSpPr>
          <p:spPr>
            <a:xfrm>
              <a:off x="1531923" y="1676400"/>
              <a:ext cx="1442518" cy="144251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855704" y="1716721"/>
              <a:ext cx="925253" cy="13234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B</a:t>
              </a:r>
              <a:endParaRPr lang="en-US" dirty="0"/>
            </a:p>
          </p:txBody>
        </p:sp>
      </p:grpSp>
      <p:sp>
        <p:nvSpPr>
          <p:cNvPr id="25" name="Rectangle 24"/>
          <p:cNvSpPr/>
          <p:nvPr/>
        </p:nvSpPr>
        <p:spPr>
          <a:xfrm>
            <a:off x="152400" y="152400"/>
            <a:ext cx="4267200" cy="31242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724400" y="143735"/>
            <a:ext cx="4267200" cy="31242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84730" y="3600281"/>
            <a:ext cx="4267200" cy="31242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724400" y="3578510"/>
            <a:ext cx="4267200" cy="31242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31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0" y="3429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12912" y="152400"/>
            <a:ext cx="268054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DASL </a:t>
            </a:r>
          </a:p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R&amp;D KIT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37312" y="152400"/>
            <a:ext cx="268054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DASL </a:t>
            </a:r>
          </a:p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R&amp;D KIT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83484" y="3661834"/>
            <a:ext cx="268054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DASL </a:t>
            </a:r>
          </a:p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R&amp;D KIT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12912" y="3623838"/>
            <a:ext cx="268054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DASL </a:t>
            </a:r>
          </a:p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R&amp;D KIT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1531923" y="1676400"/>
            <a:ext cx="1442518" cy="1442518"/>
            <a:chOff x="1531923" y="1676400"/>
            <a:chExt cx="1442518" cy="1442518"/>
          </a:xfrm>
        </p:grpSpPr>
        <p:sp>
          <p:nvSpPr>
            <p:cNvPr id="12" name="Oval 11"/>
            <p:cNvSpPr/>
            <p:nvPr/>
          </p:nvSpPr>
          <p:spPr>
            <a:xfrm>
              <a:off x="1531923" y="1676400"/>
              <a:ext cx="1442518" cy="144251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855704" y="1716721"/>
              <a:ext cx="925253" cy="13234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C</a:t>
              </a:r>
              <a:endParaRPr lang="en-US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237348" y="1705835"/>
            <a:ext cx="1442518" cy="1442518"/>
            <a:chOff x="1531923" y="1676400"/>
            <a:chExt cx="1442518" cy="1442518"/>
          </a:xfrm>
        </p:grpSpPr>
        <p:sp>
          <p:nvSpPr>
            <p:cNvPr id="17" name="Oval 16"/>
            <p:cNvSpPr/>
            <p:nvPr/>
          </p:nvSpPr>
          <p:spPr>
            <a:xfrm>
              <a:off x="1531923" y="1676400"/>
              <a:ext cx="1442518" cy="144251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855704" y="1716721"/>
              <a:ext cx="925253" cy="13234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C</a:t>
              </a:r>
              <a:endParaRPr lang="en-US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231562" y="5181600"/>
            <a:ext cx="1442518" cy="1442518"/>
            <a:chOff x="1531923" y="1676400"/>
            <a:chExt cx="1442518" cy="1442518"/>
          </a:xfrm>
        </p:grpSpPr>
        <p:sp>
          <p:nvSpPr>
            <p:cNvPr id="20" name="Oval 19"/>
            <p:cNvSpPr/>
            <p:nvPr/>
          </p:nvSpPr>
          <p:spPr>
            <a:xfrm>
              <a:off x="1531923" y="1676400"/>
              <a:ext cx="1442518" cy="144251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855704" y="1716721"/>
              <a:ext cx="925253" cy="13234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C</a:t>
              </a:r>
              <a:endParaRPr lang="en-US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634994" y="5162381"/>
            <a:ext cx="1442518" cy="1442518"/>
            <a:chOff x="1531923" y="1676400"/>
            <a:chExt cx="1442518" cy="1442518"/>
          </a:xfrm>
        </p:grpSpPr>
        <p:sp>
          <p:nvSpPr>
            <p:cNvPr id="23" name="Oval 22"/>
            <p:cNvSpPr/>
            <p:nvPr/>
          </p:nvSpPr>
          <p:spPr>
            <a:xfrm>
              <a:off x="1531923" y="1676400"/>
              <a:ext cx="1442518" cy="144251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855704" y="1716721"/>
              <a:ext cx="925253" cy="13234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C</a:t>
              </a:r>
              <a:endParaRPr lang="en-US" dirty="0"/>
            </a:p>
          </p:txBody>
        </p:sp>
      </p:grpSp>
      <p:sp>
        <p:nvSpPr>
          <p:cNvPr id="25" name="Rectangle 24"/>
          <p:cNvSpPr/>
          <p:nvPr/>
        </p:nvSpPr>
        <p:spPr>
          <a:xfrm>
            <a:off x="152400" y="152400"/>
            <a:ext cx="4267200" cy="31242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724400" y="143735"/>
            <a:ext cx="4267200" cy="31242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84730" y="3600281"/>
            <a:ext cx="4267200" cy="31242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724400" y="3578510"/>
            <a:ext cx="4267200" cy="31242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31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0" y="3429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12912" y="152400"/>
            <a:ext cx="268054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DASL </a:t>
            </a:r>
          </a:p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R&amp;D KIT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37312" y="152400"/>
            <a:ext cx="268054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DASL </a:t>
            </a:r>
          </a:p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R&amp;D KIT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83484" y="3661834"/>
            <a:ext cx="268054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DASL </a:t>
            </a:r>
          </a:p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R&amp;D KIT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12912" y="3623838"/>
            <a:ext cx="268054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DASL </a:t>
            </a:r>
          </a:p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R&amp;D KIT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1531923" y="1676400"/>
            <a:ext cx="1442518" cy="1442518"/>
            <a:chOff x="1531923" y="1676400"/>
            <a:chExt cx="1442518" cy="1442518"/>
          </a:xfrm>
        </p:grpSpPr>
        <p:sp>
          <p:nvSpPr>
            <p:cNvPr id="12" name="Oval 11"/>
            <p:cNvSpPr/>
            <p:nvPr/>
          </p:nvSpPr>
          <p:spPr>
            <a:xfrm>
              <a:off x="1531923" y="1676400"/>
              <a:ext cx="1442518" cy="144251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855704" y="1716721"/>
              <a:ext cx="925253" cy="13234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D</a:t>
              </a:r>
              <a:endParaRPr lang="en-US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237348" y="1705835"/>
            <a:ext cx="1442518" cy="1442518"/>
            <a:chOff x="1531923" y="1676400"/>
            <a:chExt cx="1442518" cy="1442518"/>
          </a:xfrm>
        </p:grpSpPr>
        <p:sp>
          <p:nvSpPr>
            <p:cNvPr id="17" name="Oval 16"/>
            <p:cNvSpPr/>
            <p:nvPr/>
          </p:nvSpPr>
          <p:spPr>
            <a:xfrm>
              <a:off x="1531923" y="1676400"/>
              <a:ext cx="1442518" cy="144251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855704" y="1716721"/>
              <a:ext cx="925253" cy="13234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D</a:t>
              </a:r>
              <a:endParaRPr lang="en-US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231562" y="5181600"/>
            <a:ext cx="1442518" cy="1442518"/>
            <a:chOff x="1531923" y="1676400"/>
            <a:chExt cx="1442518" cy="1442518"/>
          </a:xfrm>
        </p:grpSpPr>
        <p:sp>
          <p:nvSpPr>
            <p:cNvPr id="20" name="Oval 19"/>
            <p:cNvSpPr/>
            <p:nvPr/>
          </p:nvSpPr>
          <p:spPr>
            <a:xfrm>
              <a:off x="1531923" y="1676400"/>
              <a:ext cx="1442518" cy="144251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855704" y="1716721"/>
              <a:ext cx="925253" cy="13234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D</a:t>
              </a:r>
              <a:endParaRPr lang="en-US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634994" y="5162381"/>
            <a:ext cx="1442518" cy="1442518"/>
            <a:chOff x="1531923" y="1676400"/>
            <a:chExt cx="1442518" cy="1442518"/>
          </a:xfrm>
        </p:grpSpPr>
        <p:sp>
          <p:nvSpPr>
            <p:cNvPr id="23" name="Oval 22"/>
            <p:cNvSpPr/>
            <p:nvPr/>
          </p:nvSpPr>
          <p:spPr>
            <a:xfrm>
              <a:off x="1531923" y="1676400"/>
              <a:ext cx="1442518" cy="144251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855704" y="1716721"/>
              <a:ext cx="925253" cy="13234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D</a:t>
              </a:r>
              <a:endParaRPr lang="en-US" dirty="0"/>
            </a:p>
          </p:txBody>
        </p:sp>
      </p:grpSp>
      <p:sp>
        <p:nvSpPr>
          <p:cNvPr id="25" name="Rectangle 24"/>
          <p:cNvSpPr/>
          <p:nvPr/>
        </p:nvSpPr>
        <p:spPr>
          <a:xfrm>
            <a:off x="152400" y="152400"/>
            <a:ext cx="4267200" cy="31242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724400" y="143735"/>
            <a:ext cx="4267200" cy="31242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84730" y="3600281"/>
            <a:ext cx="4267200" cy="31242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724400" y="3578510"/>
            <a:ext cx="4267200" cy="31242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34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0" y="3429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12912" y="152400"/>
            <a:ext cx="268054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DASL </a:t>
            </a:r>
          </a:p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R&amp;D KIT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37312" y="152400"/>
            <a:ext cx="268054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DASL </a:t>
            </a:r>
          </a:p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R&amp;D KIT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83484" y="3661834"/>
            <a:ext cx="268054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DASL </a:t>
            </a:r>
          </a:p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R&amp;D KIT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12912" y="3623838"/>
            <a:ext cx="268054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DASL </a:t>
            </a:r>
          </a:p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R&amp;D KIT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1531923" y="1676400"/>
            <a:ext cx="1442518" cy="1442518"/>
            <a:chOff x="1531923" y="1676400"/>
            <a:chExt cx="1442518" cy="1442518"/>
          </a:xfrm>
        </p:grpSpPr>
        <p:sp>
          <p:nvSpPr>
            <p:cNvPr id="12" name="Oval 11"/>
            <p:cNvSpPr/>
            <p:nvPr/>
          </p:nvSpPr>
          <p:spPr>
            <a:xfrm>
              <a:off x="1531923" y="1676400"/>
              <a:ext cx="1442518" cy="144251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855704" y="1716721"/>
              <a:ext cx="869149" cy="13234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E</a:t>
              </a:r>
              <a:endParaRPr lang="en-US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237348" y="1705835"/>
            <a:ext cx="1442518" cy="1442518"/>
            <a:chOff x="1531923" y="1676400"/>
            <a:chExt cx="1442518" cy="1442518"/>
          </a:xfrm>
        </p:grpSpPr>
        <p:sp>
          <p:nvSpPr>
            <p:cNvPr id="17" name="Oval 16"/>
            <p:cNvSpPr/>
            <p:nvPr/>
          </p:nvSpPr>
          <p:spPr>
            <a:xfrm>
              <a:off x="1531923" y="1676400"/>
              <a:ext cx="1442518" cy="144251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855704" y="1716721"/>
              <a:ext cx="869149" cy="13234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E</a:t>
              </a:r>
              <a:endParaRPr lang="en-US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231562" y="5181600"/>
            <a:ext cx="1442518" cy="1442518"/>
            <a:chOff x="1531923" y="1676400"/>
            <a:chExt cx="1442518" cy="1442518"/>
          </a:xfrm>
        </p:grpSpPr>
        <p:sp>
          <p:nvSpPr>
            <p:cNvPr id="20" name="Oval 19"/>
            <p:cNvSpPr/>
            <p:nvPr/>
          </p:nvSpPr>
          <p:spPr>
            <a:xfrm>
              <a:off x="1531923" y="1676400"/>
              <a:ext cx="1442518" cy="144251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855704" y="1716721"/>
              <a:ext cx="869149" cy="13234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E</a:t>
              </a:r>
              <a:endParaRPr lang="en-US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634994" y="5162381"/>
            <a:ext cx="1442518" cy="1442518"/>
            <a:chOff x="1531923" y="1676400"/>
            <a:chExt cx="1442518" cy="1442518"/>
          </a:xfrm>
        </p:grpSpPr>
        <p:sp>
          <p:nvSpPr>
            <p:cNvPr id="23" name="Oval 22"/>
            <p:cNvSpPr/>
            <p:nvPr/>
          </p:nvSpPr>
          <p:spPr>
            <a:xfrm>
              <a:off x="1531923" y="1676400"/>
              <a:ext cx="1442518" cy="144251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855704" y="1716721"/>
              <a:ext cx="869149" cy="13234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E</a:t>
              </a:r>
              <a:endParaRPr lang="en-US" dirty="0"/>
            </a:p>
          </p:txBody>
        </p:sp>
      </p:grpSp>
      <p:sp>
        <p:nvSpPr>
          <p:cNvPr id="25" name="Rectangle 24"/>
          <p:cNvSpPr/>
          <p:nvPr/>
        </p:nvSpPr>
        <p:spPr>
          <a:xfrm>
            <a:off x="152400" y="152400"/>
            <a:ext cx="4267200" cy="31242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724400" y="143735"/>
            <a:ext cx="4267200" cy="31242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84730" y="3600281"/>
            <a:ext cx="4267200" cy="31242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724400" y="3578510"/>
            <a:ext cx="4267200" cy="31242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007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0" y="3429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12912" y="152400"/>
            <a:ext cx="268054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DASL </a:t>
            </a:r>
          </a:p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R&amp;D KIT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37312" y="152400"/>
            <a:ext cx="268054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DASL </a:t>
            </a:r>
          </a:p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R&amp;D KIT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83484" y="3661834"/>
            <a:ext cx="268054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DASL </a:t>
            </a:r>
          </a:p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R&amp;D KIT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12912" y="3623838"/>
            <a:ext cx="268054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DASL </a:t>
            </a:r>
          </a:p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R&amp;D KIT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1531923" y="1676400"/>
            <a:ext cx="1442518" cy="1442518"/>
            <a:chOff x="1531923" y="1676400"/>
            <a:chExt cx="1442518" cy="1442518"/>
          </a:xfrm>
        </p:grpSpPr>
        <p:sp>
          <p:nvSpPr>
            <p:cNvPr id="12" name="Oval 11"/>
            <p:cNvSpPr/>
            <p:nvPr/>
          </p:nvSpPr>
          <p:spPr>
            <a:xfrm>
              <a:off x="1531923" y="1676400"/>
              <a:ext cx="1442518" cy="144251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855704" y="1716721"/>
              <a:ext cx="811441" cy="13234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F</a:t>
              </a:r>
              <a:endParaRPr lang="en-US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237348" y="1705835"/>
            <a:ext cx="1442518" cy="1442518"/>
            <a:chOff x="1531923" y="1676400"/>
            <a:chExt cx="1442518" cy="1442518"/>
          </a:xfrm>
        </p:grpSpPr>
        <p:sp>
          <p:nvSpPr>
            <p:cNvPr id="17" name="Oval 16"/>
            <p:cNvSpPr/>
            <p:nvPr/>
          </p:nvSpPr>
          <p:spPr>
            <a:xfrm>
              <a:off x="1531923" y="1676400"/>
              <a:ext cx="1442518" cy="144251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855704" y="1716721"/>
              <a:ext cx="811441" cy="13234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F</a:t>
              </a:r>
              <a:endParaRPr lang="en-US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231562" y="5181600"/>
            <a:ext cx="1442518" cy="1442518"/>
            <a:chOff x="1531923" y="1676400"/>
            <a:chExt cx="1442518" cy="1442518"/>
          </a:xfrm>
        </p:grpSpPr>
        <p:sp>
          <p:nvSpPr>
            <p:cNvPr id="20" name="Oval 19"/>
            <p:cNvSpPr/>
            <p:nvPr/>
          </p:nvSpPr>
          <p:spPr>
            <a:xfrm>
              <a:off x="1531923" y="1676400"/>
              <a:ext cx="1442518" cy="144251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855704" y="1716721"/>
              <a:ext cx="811441" cy="13234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0" b="1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F</a:t>
              </a:r>
              <a:endParaRPr lang="en-US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634994" y="5162381"/>
            <a:ext cx="1442518" cy="1442518"/>
            <a:chOff x="1531923" y="1676400"/>
            <a:chExt cx="1442518" cy="1442518"/>
          </a:xfrm>
        </p:grpSpPr>
        <p:sp>
          <p:nvSpPr>
            <p:cNvPr id="23" name="Oval 22"/>
            <p:cNvSpPr/>
            <p:nvPr/>
          </p:nvSpPr>
          <p:spPr>
            <a:xfrm>
              <a:off x="1531923" y="1676400"/>
              <a:ext cx="1442518" cy="144251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855704" y="1716721"/>
              <a:ext cx="811441" cy="13234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F</a:t>
              </a:r>
              <a:endParaRPr lang="en-US" dirty="0"/>
            </a:p>
          </p:txBody>
        </p:sp>
      </p:grpSp>
      <p:sp>
        <p:nvSpPr>
          <p:cNvPr id="25" name="Rectangle 24"/>
          <p:cNvSpPr/>
          <p:nvPr/>
        </p:nvSpPr>
        <p:spPr>
          <a:xfrm>
            <a:off x="152400" y="152400"/>
            <a:ext cx="4267200" cy="31242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724400" y="143735"/>
            <a:ext cx="4267200" cy="31242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84730" y="3600281"/>
            <a:ext cx="4267200" cy="31242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724400" y="3578510"/>
            <a:ext cx="4267200" cy="31242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007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0" y="3429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12912" y="152400"/>
            <a:ext cx="268054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DASL </a:t>
            </a:r>
          </a:p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R&amp;D KIT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37312" y="152400"/>
            <a:ext cx="268054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DASL </a:t>
            </a:r>
          </a:p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R&amp;D KIT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83484" y="3661834"/>
            <a:ext cx="268054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DASL </a:t>
            </a:r>
          </a:p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R&amp;D KIT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12912" y="3623838"/>
            <a:ext cx="268054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DASL </a:t>
            </a:r>
          </a:p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R&amp;D KIT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1531923" y="1676400"/>
            <a:ext cx="1442518" cy="1442518"/>
            <a:chOff x="1531923" y="1676400"/>
            <a:chExt cx="1442518" cy="1442518"/>
          </a:xfrm>
        </p:grpSpPr>
        <p:sp>
          <p:nvSpPr>
            <p:cNvPr id="12" name="Oval 11"/>
            <p:cNvSpPr/>
            <p:nvPr/>
          </p:nvSpPr>
          <p:spPr>
            <a:xfrm>
              <a:off x="1531923" y="1676400"/>
              <a:ext cx="1442518" cy="144251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855704" y="1716721"/>
              <a:ext cx="982961" cy="13234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G</a:t>
              </a:r>
              <a:endParaRPr lang="en-US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237348" y="1705835"/>
            <a:ext cx="1442518" cy="1442518"/>
            <a:chOff x="1531923" y="1676400"/>
            <a:chExt cx="1442518" cy="1442518"/>
          </a:xfrm>
        </p:grpSpPr>
        <p:sp>
          <p:nvSpPr>
            <p:cNvPr id="17" name="Oval 16"/>
            <p:cNvSpPr/>
            <p:nvPr/>
          </p:nvSpPr>
          <p:spPr>
            <a:xfrm>
              <a:off x="1531923" y="1676400"/>
              <a:ext cx="1442518" cy="144251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855704" y="1716721"/>
              <a:ext cx="982961" cy="13234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G</a:t>
              </a:r>
              <a:endParaRPr lang="en-US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231562" y="5181600"/>
            <a:ext cx="1442518" cy="1442518"/>
            <a:chOff x="1531923" y="1676400"/>
            <a:chExt cx="1442518" cy="1442518"/>
          </a:xfrm>
        </p:grpSpPr>
        <p:sp>
          <p:nvSpPr>
            <p:cNvPr id="20" name="Oval 19"/>
            <p:cNvSpPr/>
            <p:nvPr/>
          </p:nvSpPr>
          <p:spPr>
            <a:xfrm>
              <a:off x="1531923" y="1676400"/>
              <a:ext cx="1442518" cy="144251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855704" y="1716721"/>
              <a:ext cx="982961" cy="13234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G</a:t>
              </a:r>
              <a:endParaRPr lang="en-US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634994" y="5162381"/>
            <a:ext cx="1442518" cy="1442518"/>
            <a:chOff x="1531923" y="1676400"/>
            <a:chExt cx="1442518" cy="1442518"/>
          </a:xfrm>
        </p:grpSpPr>
        <p:sp>
          <p:nvSpPr>
            <p:cNvPr id="23" name="Oval 22"/>
            <p:cNvSpPr/>
            <p:nvPr/>
          </p:nvSpPr>
          <p:spPr>
            <a:xfrm>
              <a:off x="1531923" y="1676400"/>
              <a:ext cx="1442518" cy="144251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855704" y="1716721"/>
              <a:ext cx="982961" cy="13234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G</a:t>
              </a:r>
              <a:endParaRPr lang="en-US" dirty="0"/>
            </a:p>
          </p:txBody>
        </p:sp>
      </p:grpSp>
      <p:sp>
        <p:nvSpPr>
          <p:cNvPr id="25" name="Rectangle 24"/>
          <p:cNvSpPr/>
          <p:nvPr/>
        </p:nvSpPr>
        <p:spPr>
          <a:xfrm>
            <a:off x="152400" y="152400"/>
            <a:ext cx="4267200" cy="31242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724400" y="143735"/>
            <a:ext cx="4267200" cy="31242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84730" y="3600281"/>
            <a:ext cx="4267200" cy="31242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724400" y="3578510"/>
            <a:ext cx="4267200" cy="31242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855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0" y="3429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51152" y="381000"/>
            <a:ext cx="28696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200" b="1" dirty="0" smtClean="0">
                <a:latin typeface="Arial" pitchFamily="34" charset="0"/>
                <a:cs typeface="Arial" pitchFamily="34" charset="0"/>
              </a:rPr>
              <a:t>DASL</a:t>
            </a:r>
            <a:r>
              <a:rPr lang="en-US" sz="4800" b="1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1531923" y="1676400"/>
            <a:ext cx="1442518" cy="1442518"/>
            <a:chOff x="1531923" y="1676400"/>
            <a:chExt cx="1442518" cy="1442518"/>
          </a:xfrm>
        </p:grpSpPr>
        <p:sp>
          <p:nvSpPr>
            <p:cNvPr id="12" name="Oval 11"/>
            <p:cNvSpPr/>
            <p:nvPr/>
          </p:nvSpPr>
          <p:spPr>
            <a:xfrm>
              <a:off x="1531923" y="1676400"/>
              <a:ext cx="1442518" cy="144251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855704" y="1716721"/>
              <a:ext cx="755335" cy="13234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8</a:t>
              </a:r>
              <a:endParaRPr lang="en-US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237348" y="1705835"/>
            <a:ext cx="1442518" cy="1442518"/>
            <a:chOff x="1531923" y="1676400"/>
            <a:chExt cx="1442518" cy="1442518"/>
          </a:xfrm>
        </p:grpSpPr>
        <p:sp>
          <p:nvSpPr>
            <p:cNvPr id="17" name="Oval 16"/>
            <p:cNvSpPr/>
            <p:nvPr/>
          </p:nvSpPr>
          <p:spPr>
            <a:xfrm>
              <a:off x="1531923" y="1676400"/>
              <a:ext cx="1442518" cy="144251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855704" y="1716721"/>
              <a:ext cx="755335" cy="13234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8</a:t>
              </a:r>
              <a:endParaRPr lang="en-US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231562" y="5181600"/>
            <a:ext cx="1442518" cy="1442518"/>
            <a:chOff x="1531923" y="1676400"/>
            <a:chExt cx="1442518" cy="1442518"/>
          </a:xfrm>
        </p:grpSpPr>
        <p:sp>
          <p:nvSpPr>
            <p:cNvPr id="20" name="Oval 19"/>
            <p:cNvSpPr/>
            <p:nvPr/>
          </p:nvSpPr>
          <p:spPr>
            <a:xfrm>
              <a:off x="1531923" y="1676400"/>
              <a:ext cx="1442518" cy="144251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855704" y="1716721"/>
              <a:ext cx="755335" cy="13234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8</a:t>
              </a:r>
              <a:endParaRPr lang="en-US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634994" y="5162381"/>
            <a:ext cx="1442518" cy="1442518"/>
            <a:chOff x="1531923" y="1676400"/>
            <a:chExt cx="1442518" cy="1442518"/>
          </a:xfrm>
        </p:grpSpPr>
        <p:sp>
          <p:nvSpPr>
            <p:cNvPr id="23" name="Oval 22"/>
            <p:cNvSpPr/>
            <p:nvPr/>
          </p:nvSpPr>
          <p:spPr>
            <a:xfrm>
              <a:off x="1531923" y="1676400"/>
              <a:ext cx="1442518" cy="144251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855704" y="1716721"/>
              <a:ext cx="755335" cy="13234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8</a:t>
              </a:r>
              <a:endParaRPr lang="en-US" dirty="0"/>
            </a:p>
          </p:txBody>
        </p:sp>
      </p:grpSp>
      <p:sp>
        <p:nvSpPr>
          <p:cNvPr id="25" name="Rectangle 24"/>
          <p:cNvSpPr/>
          <p:nvPr/>
        </p:nvSpPr>
        <p:spPr>
          <a:xfrm>
            <a:off x="152400" y="152400"/>
            <a:ext cx="4267200" cy="31242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724400" y="143735"/>
            <a:ext cx="4267200" cy="31242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84730" y="3600281"/>
            <a:ext cx="4267200" cy="31242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724400" y="3578510"/>
            <a:ext cx="4267200" cy="31242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5456405" y="382314"/>
            <a:ext cx="28696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200" b="1" dirty="0" smtClean="0">
                <a:latin typeface="Arial" pitchFamily="34" charset="0"/>
                <a:cs typeface="Arial" pitchFamily="34" charset="0"/>
              </a:rPr>
              <a:t>DASL</a:t>
            </a:r>
            <a:r>
              <a:rPr lang="en-US" sz="4800" b="1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921405" y="3733800"/>
            <a:ext cx="28696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200" b="1" dirty="0" smtClean="0">
                <a:latin typeface="Arial" pitchFamily="34" charset="0"/>
                <a:cs typeface="Arial" pitchFamily="34" charset="0"/>
              </a:rPr>
              <a:t>DASL</a:t>
            </a:r>
            <a:r>
              <a:rPr lang="en-US" sz="4800" b="1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23152" y="3728545"/>
            <a:ext cx="28696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200" b="1" dirty="0" smtClean="0">
                <a:latin typeface="Arial" pitchFamily="34" charset="0"/>
                <a:cs typeface="Arial" pitchFamily="34" charset="0"/>
              </a:rPr>
              <a:t>DASL</a:t>
            </a:r>
            <a:r>
              <a:rPr lang="en-US" sz="4800" b="1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30281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0" y="3429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51152" y="381000"/>
            <a:ext cx="28696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200" b="1" dirty="0" smtClean="0">
                <a:latin typeface="Arial" pitchFamily="34" charset="0"/>
                <a:cs typeface="Arial" pitchFamily="34" charset="0"/>
              </a:rPr>
              <a:t>DASL</a:t>
            </a:r>
            <a:r>
              <a:rPr lang="en-US" sz="4800" b="1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1531923" y="1676400"/>
            <a:ext cx="1442518" cy="1442518"/>
            <a:chOff x="1531923" y="1676400"/>
            <a:chExt cx="1442518" cy="1442518"/>
          </a:xfrm>
        </p:grpSpPr>
        <p:sp>
          <p:nvSpPr>
            <p:cNvPr id="12" name="Oval 11"/>
            <p:cNvSpPr/>
            <p:nvPr/>
          </p:nvSpPr>
          <p:spPr>
            <a:xfrm>
              <a:off x="1531923" y="1676400"/>
              <a:ext cx="1442518" cy="144251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675965" y="1738191"/>
              <a:ext cx="1269386" cy="13234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11</a:t>
              </a:r>
              <a:endParaRPr lang="en-US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237348" y="1705835"/>
            <a:ext cx="1442518" cy="1442518"/>
            <a:chOff x="1531923" y="1676400"/>
            <a:chExt cx="1442518" cy="1442518"/>
          </a:xfrm>
        </p:grpSpPr>
        <p:sp>
          <p:nvSpPr>
            <p:cNvPr id="17" name="Oval 16"/>
            <p:cNvSpPr/>
            <p:nvPr/>
          </p:nvSpPr>
          <p:spPr>
            <a:xfrm>
              <a:off x="1531923" y="1676400"/>
              <a:ext cx="1442518" cy="144251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618489" y="1685065"/>
              <a:ext cx="1269386" cy="13234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11</a:t>
              </a:r>
              <a:endParaRPr lang="en-US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231562" y="5181600"/>
            <a:ext cx="1442518" cy="1442518"/>
            <a:chOff x="1531923" y="1676400"/>
            <a:chExt cx="1442518" cy="1442518"/>
          </a:xfrm>
        </p:grpSpPr>
        <p:sp>
          <p:nvSpPr>
            <p:cNvPr id="20" name="Oval 19"/>
            <p:cNvSpPr/>
            <p:nvPr/>
          </p:nvSpPr>
          <p:spPr>
            <a:xfrm>
              <a:off x="1531923" y="1676400"/>
              <a:ext cx="1442518" cy="144251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618489" y="1703626"/>
              <a:ext cx="1269386" cy="13234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11</a:t>
              </a:r>
              <a:endParaRPr lang="en-US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634994" y="5162381"/>
            <a:ext cx="1442518" cy="1442518"/>
            <a:chOff x="1531923" y="1676400"/>
            <a:chExt cx="1442518" cy="1442518"/>
          </a:xfrm>
        </p:grpSpPr>
        <p:sp>
          <p:nvSpPr>
            <p:cNvPr id="23" name="Oval 22"/>
            <p:cNvSpPr/>
            <p:nvPr/>
          </p:nvSpPr>
          <p:spPr>
            <a:xfrm>
              <a:off x="1531923" y="1676400"/>
              <a:ext cx="1442518" cy="144251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618489" y="1716721"/>
              <a:ext cx="1269386" cy="13234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11</a:t>
              </a:r>
              <a:endParaRPr lang="en-US" dirty="0"/>
            </a:p>
          </p:txBody>
        </p:sp>
      </p:grpSp>
      <p:sp>
        <p:nvSpPr>
          <p:cNvPr id="25" name="Rectangle 24"/>
          <p:cNvSpPr/>
          <p:nvPr/>
        </p:nvSpPr>
        <p:spPr>
          <a:xfrm>
            <a:off x="152400" y="152400"/>
            <a:ext cx="4267200" cy="31242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724400" y="143735"/>
            <a:ext cx="4267200" cy="31242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84730" y="3600281"/>
            <a:ext cx="4267200" cy="31242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724400" y="3578510"/>
            <a:ext cx="4267200" cy="31242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5456405" y="382314"/>
            <a:ext cx="28696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200" b="1" dirty="0" smtClean="0">
                <a:latin typeface="Arial" pitchFamily="34" charset="0"/>
                <a:cs typeface="Arial" pitchFamily="34" charset="0"/>
              </a:rPr>
              <a:t>DASL</a:t>
            </a:r>
            <a:r>
              <a:rPr lang="en-US" sz="4800" b="1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921405" y="3733800"/>
            <a:ext cx="28696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200" b="1" dirty="0" smtClean="0">
                <a:latin typeface="Arial" pitchFamily="34" charset="0"/>
                <a:cs typeface="Arial" pitchFamily="34" charset="0"/>
              </a:rPr>
              <a:t>DASL</a:t>
            </a:r>
            <a:r>
              <a:rPr lang="en-US" sz="4800" b="1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23152" y="3728545"/>
            <a:ext cx="28696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200" b="1" dirty="0" smtClean="0">
                <a:latin typeface="Arial" pitchFamily="34" charset="0"/>
                <a:cs typeface="Arial" pitchFamily="34" charset="0"/>
              </a:rPr>
              <a:t>DASL</a:t>
            </a:r>
            <a:r>
              <a:rPr lang="en-US" sz="4800" b="1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93069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128</Words>
  <Application>Microsoft Office PowerPoint</Application>
  <PresentationFormat>On-screen Show (4:3)</PresentationFormat>
  <Paragraphs>100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Nevada Las Vegas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5</cp:revision>
  <cp:lastPrinted>2019-02-02T22:33:02Z</cp:lastPrinted>
  <dcterms:created xsi:type="dcterms:W3CDTF">2018-10-29T20:24:36Z</dcterms:created>
  <dcterms:modified xsi:type="dcterms:W3CDTF">2019-02-02T22:40:25Z</dcterms:modified>
</cp:coreProperties>
</file>