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1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1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4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2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9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9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9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5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0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9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7479F-2032-4871-9B1C-C0CD11E868B0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3809-0E73-4D0C-9216-6C3C3E07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5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 rot="5400000">
            <a:off x="1303508" y="4721736"/>
            <a:ext cx="1536701" cy="2360140"/>
          </a:xfrm>
          <a:custGeom>
            <a:avLst/>
            <a:gdLst>
              <a:gd name="connsiteX0" fmla="*/ 458205 w 1536701"/>
              <a:gd name="connsiteY0" fmla="*/ 2360140 h 2360140"/>
              <a:gd name="connsiteX1" fmla="*/ 458205 w 1536701"/>
              <a:gd name="connsiteY1" fmla="*/ 1890583 h 2360140"/>
              <a:gd name="connsiteX2" fmla="*/ 1384961 w 1536701"/>
              <a:gd name="connsiteY2" fmla="*/ 1828800 h 2360140"/>
              <a:gd name="connsiteX3" fmla="*/ 1422032 w 1536701"/>
              <a:gd name="connsiteY3" fmla="*/ 1272746 h 2360140"/>
              <a:gd name="connsiteX4" fmla="*/ 260496 w 1536701"/>
              <a:gd name="connsiteY4" fmla="*/ 1260389 h 2360140"/>
              <a:gd name="connsiteX5" fmla="*/ 62788 w 1536701"/>
              <a:gd name="connsiteY5" fmla="*/ 902043 h 2360140"/>
              <a:gd name="connsiteX6" fmla="*/ 1113113 w 1536701"/>
              <a:gd name="connsiteY6" fmla="*/ 815546 h 2360140"/>
              <a:gd name="connsiteX7" fmla="*/ 1310821 w 1536701"/>
              <a:gd name="connsiteY7" fmla="*/ 494270 h 2360140"/>
              <a:gd name="connsiteX8" fmla="*/ 581772 w 1536701"/>
              <a:gd name="connsiteY8" fmla="*/ 395416 h 2360140"/>
              <a:gd name="connsiteX9" fmla="*/ 445848 w 1536701"/>
              <a:gd name="connsiteY9" fmla="*/ 0 h 2360140"/>
              <a:gd name="connsiteX10" fmla="*/ 445848 w 1536701"/>
              <a:gd name="connsiteY10" fmla="*/ 0 h 2360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36701" h="2360140">
                <a:moveTo>
                  <a:pt x="458205" y="2360140"/>
                </a:moveTo>
                <a:cubicBezTo>
                  <a:pt x="380975" y="2169640"/>
                  <a:pt x="303746" y="1979140"/>
                  <a:pt x="458205" y="1890583"/>
                </a:cubicBezTo>
                <a:cubicBezTo>
                  <a:pt x="612664" y="1802026"/>
                  <a:pt x="1224323" y="1931773"/>
                  <a:pt x="1384961" y="1828800"/>
                </a:cubicBezTo>
                <a:cubicBezTo>
                  <a:pt x="1545599" y="1725827"/>
                  <a:pt x="1609443" y="1367481"/>
                  <a:pt x="1422032" y="1272746"/>
                </a:cubicBezTo>
                <a:cubicBezTo>
                  <a:pt x="1234621" y="1178011"/>
                  <a:pt x="487037" y="1322173"/>
                  <a:pt x="260496" y="1260389"/>
                </a:cubicBezTo>
                <a:cubicBezTo>
                  <a:pt x="33955" y="1198605"/>
                  <a:pt x="-79315" y="976183"/>
                  <a:pt x="62788" y="902043"/>
                </a:cubicBezTo>
                <a:cubicBezTo>
                  <a:pt x="204891" y="827902"/>
                  <a:pt x="905108" y="883508"/>
                  <a:pt x="1113113" y="815546"/>
                </a:cubicBezTo>
                <a:cubicBezTo>
                  <a:pt x="1321119" y="747584"/>
                  <a:pt x="1399378" y="564292"/>
                  <a:pt x="1310821" y="494270"/>
                </a:cubicBezTo>
                <a:cubicBezTo>
                  <a:pt x="1222264" y="424248"/>
                  <a:pt x="725934" y="477794"/>
                  <a:pt x="581772" y="395416"/>
                </a:cubicBezTo>
                <a:cubicBezTo>
                  <a:pt x="437610" y="313038"/>
                  <a:pt x="445848" y="0"/>
                  <a:pt x="445848" y="0"/>
                </a:cubicBezTo>
                <a:lnTo>
                  <a:pt x="445848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09739" y="5130425"/>
            <a:ext cx="10401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75" y="5083810"/>
            <a:ext cx="10401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841270"/>
            <a:ext cx="10401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 rot="5400000">
            <a:off x="8271233" y="3727725"/>
            <a:ext cx="43204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459567" y="2647670"/>
            <a:ext cx="2169479" cy="2592288"/>
            <a:chOff x="3651700" y="1074500"/>
            <a:chExt cx="2169479" cy="2592288"/>
          </a:xfrm>
        </p:grpSpPr>
        <p:sp>
          <p:nvSpPr>
            <p:cNvPr id="5" name="Rectangle 4"/>
            <p:cNvSpPr/>
            <p:nvPr/>
          </p:nvSpPr>
          <p:spPr>
            <a:xfrm>
              <a:off x="5389131" y="2802692"/>
              <a:ext cx="432048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89131" y="1938596"/>
              <a:ext cx="432048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84446" y="1074500"/>
              <a:ext cx="432048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4736374" y="858476"/>
              <a:ext cx="432048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rot="16200000">
              <a:off x="3867724" y="862242"/>
              <a:ext cx="432048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 rot="16200000">
            <a:off x="6628260" y="-25506"/>
            <a:ext cx="43204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6200000">
            <a:off x="5764164" y="-25506"/>
            <a:ext cx="43204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6200000">
            <a:off x="7500388" y="-25506"/>
            <a:ext cx="43204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0768" y="816710"/>
            <a:ext cx="10401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Freeform 19"/>
          <p:cNvSpPr/>
          <p:nvPr/>
        </p:nvSpPr>
        <p:spPr>
          <a:xfrm rot="10800000">
            <a:off x="7382604" y="1417234"/>
            <a:ext cx="1536701" cy="2360140"/>
          </a:xfrm>
          <a:custGeom>
            <a:avLst/>
            <a:gdLst>
              <a:gd name="connsiteX0" fmla="*/ 458205 w 1536701"/>
              <a:gd name="connsiteY0" fmla="*/ 2360140 h 2360140"/>
              <a:gd name="connsiteX1" fmla="*/ 458205 w 1536701"/>
              <a:gd name="connsiteY1" fmla="*/ 1890583 h 2360140"/>
              <a:gd name="connsiteX2" fmla="*/ 1384961 w 1536701"/>
              <a:gd name="connsiteY2" fmla="*/ 1828800 h 2360140"/>
              <a:gd name="connsiteX3" fmla="*/ 1422032 w 1536701"/>
              <a:gd name="connsiteY3" fmla="*/ 1272746 h 2360140"/>
              <a:gd name="connsiteX4" fmla="*/ 260496 w 1536701"/>
              <a:gd name="connsiteY4" fmla="*/ 1260389 h 2360140"/>
              <a:gd name="connsiteX5" fmla="*/ 62788 w 1536701"/>
              <a:gd name="connsiteY5" fmla="*/ 902043 h 2360140"/>
              <a:gd name="connsiteX6" fmla="*/ 1113113 w 1536701"/>
              <a:gd name="connsiteY6" fmla="*/ 815546 h 2360140"/>
              <a:gd name="connsiteX7" fmla="*/ 1310821 w 1536701"/>
              <a:gd name="connsiteY7" fmla="*/ 494270 h 2360140"/>
              <a:gd name="connsiteX8" fmla="*/ 581772 w 1536701"/>
              <a:gd name="connsiteY8" fmla="*/ 395416 h 2360140"/>
              <a:gd name="connsiteX9" fmla="*/ 445848 w 1536701"/>
              <a:gd name="connsiteY9" fmla="*/ 0 h 2360140"/>
              <a:gd name="connsiteX10" fmla="*/ 445848 w 1536701"/>
              <a:gd name="connsiteY10" fmla="*/ 0 h 2360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36701" h="2360140">
                <a:moveTo>
                  <a:pt x="458205" y="2360140"/>
                </a:moveTo>
                <a:cubicBezTo>
                  <a:pt x="380975" y="2169640"/>
                  <a:pt x="303746" y="1979140"/>
                  <a:pt x="458205" y="1890583"/>
                </a:cubicBezTo>
                <a:cubicBezTo>
                  <a:pt x="612664" y="1802026"/>
                  <a:pt x="1224323" y="1931773"/>
                  <a:pt x="1384961" y="1828800"/>
                </a:cubicBezTo>
                <a:cubicBezTo>
                  <a:pt x="1545599" y="1725827"/>
                  <a:pt x="1609443" y="1367481"/>
                  <a:pt x="1422032" y="1272746"/>
                </a:cubicBezTo>
                <a:cubicBezTo>
                  <a:pt x="1234621" y="1178011"/>
                  <a:pt x="487037" y="1322173"/>
                  <a:pt x="260496" y="1260389"/>
                </a:cubicBezTo>
                <a:cubicBezTo>
                  <a:pt x="33955" y="1198605"/>
                  <a:pt x="-79315" y="976183"/>
                  <a:pt x="62788" y="902043"/>
                </a:cubicBezTo>
                <a:cubicBezTo>
                  <a:pt x="204891" y="827902"/>
                  <a:pt x="905108" y="883508"/>
                  <a:pt x="1113113" y="815546"/>
                </a:cubicBezTo>
                <a:cubicBezTo>
                  <a:pt x="1321119" y="747584"/>
                  <a:pt x="1399378" y="564292"/>
                  <a:pt x="1310821" y="494270"/>
                </a:cubicBezTo>
                <a:cubicBezTo>
                  <a:pt x="1222264" y="424248"/>
                  <a:pt x="725934" y="477794"/>
                  <a:pt x="581772" y="395416"/>
                </a:cubicBezTo>
                <a:cubicBezTo>
                  <a:pt x="437610" y="313038"/>
                  <a:pt x="445848" y="0"/>
                  <a:pt x="445848" y="0"/>
                </a:cubicBezTo>
                <a:lnTo>
                  <a:pt x="445848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7383619" y="3727725"/>
            <a:ext cx="43204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319105" y="3999310"/>
            <a:ext cx="336303" cy="320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79512" y="4443332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Robot 1 (LF)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71589" y="630082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Robot 2 (WF)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91441" y="2227972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Robot 3 (OA)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09903" y="2028164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Robot 4 (LF)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52276" y="4577112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Extinguish Flame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72091" y="174985"/>
            <a:ext cx="35552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Notional Robot Relay Finals Arena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1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</cp:revision>
  <dcterms:created xsi:type="dcterms:W3CDTF">2022-11-21T19:54:17Z</dcterms:created>
  <dcterms:modified xsi:type="dcterms:W3CDTF">2022-11-21T20:09:42Z</dcterms:modified>
</cp:coreProperties>
</file>