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57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18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86551-BC39-492C-9ED8-8D58FD345877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882C-84CD-447A-99B2-0A6F76258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78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86551-BC39-492C-9ED8-8D58FD345877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882C-84CD-447A-99B2-0A6F76258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86551-BC39-492C-9ED8-8D58FD345877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882C-84CD-447A-99B2-0A6F76258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2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86551-BC39-492C-9ED8-8D58FD345877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882C-84CD-447A-99B2-0A6F76258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45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86551-BC39-492C-9ED8-8D58FD345877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882C-84CD-447A-99B2-0A6F76258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7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86551-BC39-492C-9ED8-8D58FD345877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882C-84CD-447A-99B2-0A6F76258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2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86551-BC39-492C-9ED8-8D58FD345877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882C-84CD-447A-99B2-0A6F76258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2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86551-BC39-492C-9ED8-8D58FD345877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882C-84CD-447A-99B2-0A6F76258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52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86551-BC39-492C-9ED8-8D58FD345877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882C-84CD-447A-99B2-0A6F76258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4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86551-BC39-492C-9ED8-8D58FD345877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882C-84CD-447A-99B2-0A6F76258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0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86551-BC39-492C-9ED8-8D58FD345877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882C-84CD-447A-99B2-0A6F76258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7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86551-BC39-492C-9ED8-8D58FD345877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E882C-84CD-447A-99B2-0A6F76258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5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" y="3276600"/>
            <a:ext cx="5267325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" y="152400"/>
            <a:ext cx="5410200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06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"/>
            <a:ext cx="5074751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" y="3352800"/>
            <a:ext cx="5457825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63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2138363"/>
            <a:ext cx="5286375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063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57" y="228600"/>
            <a:ext cx="452061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41" y="4648200"/>
            <a:ext cx="3976643" cy="191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03" y="2514600"/>
            <a:ext cx="431392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976021"/>
              </p:ext>
            </p:extLst>
          </p:nvPr>
        </p:nvGraphicFramePr>
        <p:xfrm>
          <a:off x="5552884" y="707290"/>
          <a:ext cx="2244471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471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r>
                        <a:rPr lang="en-US" sz="1600" baseline="0" dirty="0" smtClean="0"/>
                        <a:t> gain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Rise time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~52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~24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~20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46320" y="60959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Plots of P-only control performance and steady-state error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50212" y="2663041"/>
            <a:ext cx="411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Reduced rise time with P-only control suggest that Domabot is not a 1</a:t>
            </a:r>
            <a:r>
              <a:rPr lang="en-US" baseline="30000" dirty="0" smtClean="0"/>
              <a:t>st</a:t>
            </a:r>
            <a:r>
              <a:rPr lang="en-US" dirty="0" smtClean="0"/>
              <a:t> order system.  If it was 1</a:t>
            </a:r>
            <a:r>
              <a:rPr lang="en-US" baseline="30000" dirty="0" smtClean="0"/>
              <a:t>st</a:t>
            </a:r>
            <a:r>
              <a:rPr lang="en-US" dirty="0" smtClean="0"/>
              <a:t> order, the I don’t think the rise time would reduce as P-gain increases.  Also, I don’t think we’d see overshoot (kP = 15).  </a:t>
            </a:r>
          </a:p>
          <a:p>
            <a:endParaRPr lang="en-US" dirty="0"/>
          </a:p>
          <a:p>
            <a:r>
              <a:rPr lang="en-US" dirty="0" smtClean="0"/>
              <a:t>Perhaps Domabot already has an integrator in it.</a:t>
            </a:r>
          </a:p>
          <a:p>
            <a:endParaRPr lang="en-US" dirty="0"/>
          </a:p>
          <a:p>
            <a:r>
              <a:rPr lang="en-US" dirty="0" smtClean="0"/>
              <a:t>kP = 5 has better rise time than kP = 1.5 and benefit of not overshooting.  But there’s oscillations in the steady-state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63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4375500" cy="2211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431392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8741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102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UNLV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6</cp:revision>
  <dcterms:created xsi:type="dcterms:W3CDTF">2022-10-29T17:19:23Z</dcterms:created>
  <dcterms:modified xsi:type="dcterms:W3CDTF">2022-10-29T20:11:16Z</dcterms:modified>
</cp:coreProperties>
</file>