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2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40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62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2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4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4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4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9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1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40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8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895BD-C1F5-4DCD-9802-B7866EAEA4B0}" type="datetimeFigureOut">
              <a:rPr lang="en-US" smtClean="0"/>
              <a:t>10/29/2022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E237B-D1C6-4F69-BB0E-F907DF751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0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ul Oh\Desktop\IMG_44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3024336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ul Oh\Desktop\IMG_445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93035"/>
            <a:ext cx="4032449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aul Oh\Desktop\IMG_446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64904"/>
            <a:ext cx="3135446" cy="235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aul Oh\Desktop\IMG_446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295" y="2568501"/>
            <a:ext cx="3130649" cy="234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Paul Oh\Desktop\IMG_446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6406"/>
            <a:ext cx="3042014" cy="2281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13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aul Oh\Desktop\IMG_44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3020942" cy="226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aul Oh\Desktop\IMG_447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537" y="256899"/>
            <a:ext cx="3020942" cy="226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aul Oh\Desktop\IMG_447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462" y="260649"/>
            <a:ext cx="3027730" cy="2270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785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</cp:revision>
  <dcterms:created xsi:type="dcterms:W3CDTF">2022-10-29T23:12:11Z</dcterms:created>
  <dcterms:modified xsi:type="dcterms:W3CDTF">2022-10-29T23:34:35Z</dcterms:modified>
</cp:coreProperties>
</file>