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0" d="100"/>
          <a:sy n="90" d="100"/>
        </p:scale>
        <p:origin x="-96" y="-13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18500-3C3D-411F-A8F8-7301A90C5F3B}" type="datetimeFigureOut">
              <a:rPr lang="en-US" smtClean="0"/>
              <a:t>1/6/2019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98CA6-8FF8-4A04-B6E7-F0533F4F77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42324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18500-3C3D-411F-A8F8-7301A90C5F3B}" type="datetimeFigureOut">
              <a:rPr lang="en-US" smtClean="0"/>
              <a:t>1/6/2019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98CA6-8FF8-4A04-B6E7-F0533F4F77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24431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18500-3C3D-411F-A8F8-7301A90C5F3B}" type="datetimeFigureOut">
              <a:rPr lang="en-US" smtClean="0"/>
              <a:t>1/6/2019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98CA6-8FF8-4A04-B6E7-F0533F4F77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22499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18500-3C3D-411F-A8F8-7301A90C5F3B}" type="datetimeFigureOut">
              <a:rPr lang="en-US" smtClean="0"/>
              <a:t>1/6/2019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98CA6-8FF8-4A04-B6E7-F0533F4F77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58587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18500-3C3D-411F-A8F8-7301A90C5F3B}" type="datetimeFigureOut">
              <a:rPr lang="en-US" smtClean="0"/>
              <a:t>1/6/2019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98CA6-8FF8-4A04-B6E7-F0533F4F77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76387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18500-3C3D-411F-A8F8-7301A90C5F3B}" type="datetimeFigureOut">
              <a:rPr lang="en-US" smtClean="0"/>
              <a:t>1/6/2019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98CA6-8FF8-4A04-B6E7-F0533F4F77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3619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18500-3C3D-411F-A8F8-7301A90C5F3B}" type="datetimeFigureOut">
              <a:rPr lang="en-US" smtClean="0"/>
              <a:t>1/6/2019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98CA6-8FF8-4A04-B6E7-F0533F4F77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57176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18500-3C3D-411F-A8F8-7301A90C5F3B}" type="datetimeFigureOut">
              <a:rPr lang="en-US" smtClean="0"/>
              <a:t>1/6/2019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98CA6-8FF8-4A04-B6E7-F0533F4F77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27575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18500-3C3D-411F-A8F8-7301A90C5F3B}" type="datetimeFigureOut">
              <a:rPr lang="en-US" smtClean="0"/>
              <a:t>1/6/2019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98CA6-8FF8-4A04-B6E7-F0533F4F77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83240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18500-3C3D-411F-A8F8-7301A90C5F3B}" type="datetimeFigureOut">
              <a:rPr lang="en-US" smtClean="0"/>
              <a:t>1/6/2019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98CA6-8FF8-4A04-B6E7-F0533F4F77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76725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18500-3C3D-411F-A8F8-7301A90C5F3B}" type="datetimeFigureOut">
              <a:rPr lang="en-US" smtClean="0"/>
              <a:t>1/6/2019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98CA6-8FF8-4A04-B6E7-F0533F4F77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0882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618500-3C3D-411F-A8F8-7301A90C5F3B}" type="datetimeFigureOut">
              <a:rPr lang="en-US" smtClean="0"/>
              <a:t>1/6/2019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098CA6-8FF8-4A04-B6E7-F0533F4F77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3215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46237881"/>
              </p:ext>
            </p:extLst>
          </p:nvPr>
        </p:nvGraphicFramePr>
        <p:xfrm>
          <a:off x="1828800" y="762000"/>
          <a:ext cx="1110615" cy="685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28600"/>
                <a:gridCol w="294005"/>
                <a:gridCol w="294005"/>
                <a:gridCol w="294005"/>
              </a:tblGrid>
              <a:tr h="228600">
                <a:tc>
                  <a:txBody>
                    <a:bodyPr/>
                    <a:lstStyle/>
                    <a:p>
                      <a:r>
                        <a:rPr lang="en-US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US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en-US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228600">
                <a:tc>
                  <a:txBody>
                    <a:bodyPr/>
                    <a:lstStyle/>
                    <a:p>
                      <a:r>
                        <a:rPr lang="en-US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en-US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en-US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en-US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en-US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228600">
                <a:tc>
                  <a:txBody>
                    <a:bodyPr/>
                    <a:lstStyle/>
                    <a:p>
                      <a:r>
                        <a:rPr lang="en-US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lang="en-US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lang="en-US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11</a:t>
                      </a:r>
                      <a:endParaRPr lang="en-US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  <a:endParaRPr lang="en-US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09397025"/>
              </p:ext>
            </p:extLst>
          </p:nvPr>
        </p:nvGraphicFramePr>
        <p:xfrm>
          <a:off x="533400" y="2438400"/>
          <a:ext cx="4648200" cy="1112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68630"/>
                <a:gridCol w="468630"/>
                <a:gridCol w="468630"/>
                <a:gridCol w="468630"/>
                <a:gridCol w="468630"/>
                <a:gridCol w="468630"/>
                <a:gridCol w="468630"/>
                <a:gridCol w="468630"/>
                <a:gridCol w="468630"/>
                <a:gridCol w="43053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01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02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03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04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05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06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07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08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09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11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13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14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15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16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17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18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19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21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22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23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24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25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26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27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28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29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30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685800" y="3962400"/>
            <a:ext cx="5773312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Ideas</a:t>
            </a:r>
          </a:p>
          <a:p>
            <a:pPr marL="285750" indent="-285750">
              <a:buFontTx/>
              <a:buChar char="-"/>
            </a:pPr>
            <a:r>
              <a:rPr lang="en-US" sz="1400" dirty="0" smtClean="0"/>
              <a:t>Year</a:t>
            </a:r>
          </a:p>
          <a:p>
            <a:pPr marL="285750" indent="-285750">
              <a:buFontTx/>
              <a:buChar char="-"/>
            </a:pPr>
            <a:r>
              <a:rPr lang="en-US" sz="1400" dirty="0" smtClean="0"/>
              <a:t>Date last checked, Checker’s name</a:t>
            </a:r>
          </a:p>
          <a:p>
            <a:pPr marL="285750" indent="-285750">
              <a:buFontTx/>
              <a:buChar char="-"/>
            </a:pPr>
            <a:r>
              <a:rPr lang="en-US" sz="1400" dirty="0" smtClean="0"/>
              <a:t>Table: Screen; 1.31 firmware</a:t>
            </a:r>
          </a:p>
          <a:p>
            <a:pPr marL="285750" indent="-285750">
              <a:buFontTx/>
              <a:buChar char="-"/>
            </a:pPr>
            <a:r>
              <a:rPr lang="en-US" sz="1400" dirty="0" smtClean="0"/>
              <a:t>Table: ME425; R&amp;D; POH</a:t>
            </a:r>
          </a:p>
          <a:p>
            <a:pPr marL="285750" indent="-285750">
              <a:buFontTx/>
              <a:buChar char="-"/>
            </a:pPr>
            <a:r>
              <a:rPr lang="en-US" sz="1400" dirty="0" smtClean="0"/>
              <a:t>Number of Brick e.g. 01/20 (#1 of 20 Bricks) e.g. 01 of 20 (use checkmark)</a:t>
            </a:r>
          </a:p>
          <a:p>
            <a:pPr marL="285750" indent="-285750">
              <a:buFontTx/>
              <a:buChar char="-"/>
            </a:pPr>
            <a:r>
              <a:rPr lang="en-US" sz="1400" dirty="0" smtClean="0"/>
              <a:t>Rechargeable battery check </a:t>
            </a:r>
          </a:p>
          <a:p>
            <a:pPr marL="285750" indent="-285750">
              <a:buFontTx/>
              <a:buChar char="-"/>
            </a:pP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0373473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645</TotalTime>
  <Words>87</Words>
  <Application>Microsoft Office PowerPoint</Application>
  <PresentationFormat>On-screen Show (4:3)</PresentationFormat>
  <Paragraphs>49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University of Nevada Las Vegas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Paul Oh</dc:creator>
  <cp:lastModifiedBy>Paul Oh</cp:lastModifiedBy>
  <cp:revision>3</cp:revision>
  <dcterms:created xsi:type="dcterms:W3CDTF">2019-01-06T19:21:14Z</dcterms:created>
  <dcterms:modified xsi:type="dcterms:W3CDTF">2019-01-07T06:08:29Z</dcterms:modified>
</cp:coreProperties>
</file>